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93" r:id="rId31"/>
    <p:sldId id="294" r:id="rId32"/>
    <p:sldId id="295" r:id="rId33"/>
    <p:sldId id="296" r:id="rId34"/>
    <p:sldId id="297" r:id="rId35"/>
    <p:sldId id="298" r:id="rId36"/>
    <p:sldId id="299" r:id="rId37"/>
    <p:sldId id="300" r:id="rId38"/>
    <p:sldId id="301" r:id="rId39"/>
    <p:sldId id="302" r:id="rId40"/>
    <p:sldId id="303" r:id="rId41"/>
    <p:sldId id="304" r:id="rId42"/>
    <p:sldId id="305" r:id="rId43"/>
    <p:sldId id="306" r:id="rId44"/>
    <p:sldId id="307" r:id="rId45"/>
  </p:sldIdLst>
  <p:sldSz cx="5327650" cy="3778250"/>
  <p:notesSz cx="6858000" cy="9144000"/>
  <p:custDataLst>
    <p:tags r:id="rId4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9" Type="http://schemas.openxmlformats.org/officeDocument/2006/relationships/tags" Target="tags/tag1.xml"/><Relationship Id="rId48" Type="http://schemas.openxmlformats.org/officeDocument/2006/relationships/tableStyles" Target="tableStyles.xml"/><Relationship Id="rId47" Type="http://schemas.openxmlformats.org/officeDocument/2006/relationships/viewProps" Target="viewProps.xml"/><Relationship Id="rId46" Type="http://schemas.openxmlformats.org/officeDocument/2006/relationships/presProps" Target="presProps.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slide" Target="slide39.xml"/><Relationship Id="rId8" Type="http://schemas.openxmlformats.org/officeDocument/2006/relationships/slide" Target="slide36.xml"/><Relationship Id="rId7" Type="http://schemas.openxmlformats.org/officeDocument/2006/relationships/slide" Target="slide29.xml"/><Relationship Id="rId6" Type="http://schemas.openxmlformats.org/officeDocument/2006/relationships/slide" Target="slide1.xml"/><Relationship Id="rId5" Type="http://schemas.openxmlformats.org/officeDocument/2006/relationships/slide" Target="slide27.xml"/><Relationship Id="rId4" Type="http://schemas.openxmlformats.org/officeDocument/2006/relationships/slide" Target="slide16.xml"/><Relationship Id="rId3" Type="http://schemas.openxmlformats.org/officeDocument/2006/relationships/slide" Target="slide14.xml"/><Relationship Id="rId2" Type="http://schemas.openxmlformats.org/officeDocument/2006/relationships/slide" Target="slide9.xml"/><Relationship Id="rId17" Type="http://schemas.openxmlformats.org/officeDocument/2006/relationships/slideLayout" Target="../slideLayouts/slideLayout1.xml"/><Relationship Id="rId16" Type="http://schemas.openxmlformats.org/officeDocument/2006/relationships/slide" Target="slide3.xml"/><Relationship Id="rId15" Type="http://schemas.openxmlformats.org/officeDocument/2006/relationships/slide" Target="slide2.xml"/><Relationship Id="rId14" Type="http://schemas.openxmlformats.org/officeDocument/2006/relationships/slide" Target="slide26.xml"/><Relationship Id="rId13" Type="http://schemas.openxmlformats.org/officeDocument/2006/relationships/slide" Target="slide25.xml"/><Relationship Id="rId12" Type="http://schemas.openxmlformats.org/officeDocument/2006/relationships/slide" Target="slide24.xml"/><Relationship Id="rId11" Type="http://schemas.openxmlformats.org/officeDocument/2006/relationships/slide" Target="slide23.xml"/><Relationship Id="rId10" Type="http://schemas.openxmlformats.org/officeDocument/2006/relationships/slide" Target="slide22.xml"/><Relationship Id="rId1" Type="http://schemas.openxmlformats.org/officeDocument/2006/relationships/slide" Target="slide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jpeg"/><Relationship Id="rId1" Type="http://schemas.openxmlformats.org/officeDocument/2006/relationships/image" Target="../media/image2.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jpeg"/><Relationship Id="rId1"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7.jpeg"/><Relationship Id="rId1" Type="http://schemas.openxmlformats.org/officeDocument/2006/relationships/image" Target="../media/image6.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8.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9.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1.jpeg"/><Relationship Id="rId1" Type="http://schemas.openxmlformats.org/officeDocument/2006/relationships/image" Target="../media/image10.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2.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3.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4.jpe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6.jpeg"/><Relationship Id="rId1" Type="http://schemas.openxmlformats.org/officeDocument/2006/relationships/image" Target="../media/image15.jpe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8.jpeg"/><Relationship Id="rId1" Type="http://schemas.openxmlformats.org/officeDocument/2006/relationships/image" Target="../media/image17.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0.jpeg"/><Relationship Id="rId1"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EMC-golf"/>
          <p:cNvPicPr>
            <a:picLocks noChangeAspect="1"/>
          </p:cNvPicPr>
          <p:nvPr/>
        </p:nvPicPr>
        <p:blipFill>
          <a:blip r:embed="rId1"/>
          <a:stretch>
            <a:fillRect/>
          </a:stretch>
        </p:blipFill>
        <p:spPr>
          <a:xfrm>
            <a:off x="1905" y="0"/>
            <a:ext cx="5325745" cy="37782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p:nvPr/>
        </p:nvSpPr>
        <p:spPr>
          <a:xfrm>
            <a:off x="2698754" y="739928"/>
            <a:ext cx="2308225" cy="2691764"/>
          </a:xfrm>
          <a:prstGeom prst="rect">
            <a:avLst/>
          </a:prstGeom>
        </p:spPr>
        <p:txBody>
          <a:bodyPr vert="horz" wrap="square" lIns="0" tIns="0" rIns="0" bIns="0"/>
          <a:lstStyle/>
          <a:p>
            <a:pPr algn="l" rtl="0" eaLnBrk="0">
              <a:lnSpc>
                <a:spcPct val="83000"/>
              </a:lnSpc>
            </a:pPr>
            <a:endParaRPr lang="en-US" altLang="en-US" sz="100" dirty="0"/>
          </a:p>
          <a:p>
            <a:pPr marL="33020" algn="l" rtl="0" eaLnBrk="0">
              <a:lnSpc>
                <a:spcPts val="1070"/>
              </a:lnSpc>
            </a:pPr>
            <a:r>
              <a:rPr sz="800" b="1" kern="0" spc="-20" dirty="0">
                <a:solidFill>
                  <a:srgbClr val="080F73">
                    <a:alpha val="100000"/>
                  </a:srgbClr>
                </a:solidFill>
                <a:latin typeface="黑体" panose="02010609060101010101" charset="-122"/>
                <a:ea typeface="黑体" panose="02010609060101010101" charset="-122"/>
                <a:cs typeface="黑体" panose="02010609060101010101" charset="-122"/>
              </a:rPr>
              <a:t>I、Direction</a:t>
            </a:r>
            <a:r>
              <a:rPr sz="800" kern="0" spc="40" dirty="0">
                <a:solidFill>
                  <a:srgbClr val="080F73">
                    <a:alpha val="100000"/>
                  </a:srgbClr>
                </a:solidFill>
                <a:latin typeface="黑体" panose="02010609060101010101" charset="-122"/>
                <a:ea typeface="黑体" panose="02010609060101010101" charset="-122"/>
                <a:cs typeface="黑体" panose="02010609060101010101" charset="-122"/>
              </a:rPr>
              <a:t> </a:t>
            </a:r>
            <a:r>
              <a:rPr sz="800" b="1" kern="0" spc="-20" dirty="0">
                <a:solidFill>
                  <a:srgbClr val="080F73">
                    <a:alpha val="100000"/>
                  </a:srgbClr>
                </a:solidFill>
                <a:latin typeface="黑体" panose="02010609060101010101" charset="-122"/>
                <a:ea typeface="黑体" panose="02010609060101010101" charset="-122"/>
                <a:cs typeface="黑体" panose="02010609060101010101" charset="-122"/>
              </a:rPr>
              <a:t>for</a:t>
            </a:r>
            <a:r>
              <a:rPr sz="800" kern="0" spc="40" dirty="0">
                <a:solidFill>
                  <a:srgbClr val="080F73">
                    <a:alpha val="100000"/>
                  </a:srgbClr>
                </a:solidFill>
                <a:latin typeface="黑体" panose="02010609060101010101" charset="-122"/>
                <a:ea typeface="黑体" panose="02010609060101010101" charset="-122"/>
                <a:cs typeface="黑体" panose="02010609060101010101" charset="-122"/>
              </a:rPr>
              <a:t> </a:t>
            </a:r>
            <a:r>
              <a:rPr sz="800" b="1" kern="0" spc="-20" dirty="0">
                <a:solidFill>
                  <a:srgbClr val="080F73">
                    <a:alpha val="100000"/>
                  </a:srgbClr>
                </a:solidFill>
                <a:latin typeface="黑体" panose="02010609060101010101" charset="-122"/>
                <a:ea typeface="黑体" panose="02010609060101010101" charset="-122"/>
                <a:cs typeface="黑体" panose="02010609060101010101" charset="-122"/>
              </a:rPr>
              <a:t>use</a:t>
            </a:r>
            <a:endParaRPr lang="en-US" altLang="en-US" sz="800" dirty="0"/>
          </a:p>
          <a:p>
            <a:pPr marL="25400" algn="l" rtl="0" eaLnBrk="0">
              <a:lnSpc>
                <a:spcPct val="94000"/>
              </a:lnSpc>
              <a:spcBef>
                <a:spcPts val="220"/>
              </a:spcBef>
            </a:pPr>
            <a:r>
              <a:rPr sz="900" kern="0" spc="-50" dirty="0">
                <a:solidFill>
                  <a:srgbClr val="000000">
                    <a:alpha val="100000"/>
                  </a:srgbClr>
                </a:solidFill>
                <a:latin typeface="黑体" panose="02010609060101010101" charset="-122"/>
                <a:ea typeface="黑体" panose="02010609060101010101" charset="-122"/>
                <a:cs typeface="黑体" panose="02010609060101010101" charset="-122"/>
              </a:rPr>
              <a:t>1.</a:t>
            </a:r>
            <a:r>
              <a:rPr sz="900" kern="0" spc="-40" dirty="0">
                <a:solidFill>
                  <a:srgbClr val="000000">
                    <a:alpha val="100000"/>
                  </a:srgbClr>
                </a:solidFill>
                <a:latin typeface="黑体" panose="02010609060101010101" charset="-122"/>
                <a:ea typeface="黑体" panose="02010609060101010101" charset="-122"/>
                <a:cs typeface="黑体" panose="02010609060101010101" charset="-122"/>
              </a:rPr>
              <a:t>Charging</a:t>
            </a:r>
            <a:r>
              <a:rPr sz="900" kern="0" spc="-30" dirty="0">
                <a:solidFill>
                  <a:srgbClr val="000000">
                    <a:alpha val="100000"/>
                  </a:srgbClr>
                </a:solidFill>
                <a:latin typeface="黑体" panose="02010609060101010101" charset="-122"/>
                <a:ea typeface="黑体" panose="02010609060101010101" charset="-122"/>
                <a:cs typeface="黑体" panose="02010609060101010101" charset="-122"/>
              </a:rPr>
              <a:t> </a:t>
            </a:r>
            <a:r>
              <a:rPr sz="900" kern="0" spc="-40" dirty="0">
                <a:solidFill>
                  <a:srgbClr val="000000">
                    <a:alpha val="100000"/>
                  </a:srgbClr>
                </a:solidFill>
                <a:latin typeface="黑体" panose="02010609060101010101" charset="-122"/>
                <a:ea typeface="黑体" panose="02010609060101010101" charset="-122"/>
                <a:cs typeface="黑体" panose="02010609060101010101" charset="-122"/>
              </a:rPr>
              <a:t>op</a:t>
            </a:r>
            <a:r>
              <a:rPr sz="900" kern="0" spc="-50" dirty="0">
                <a:solidFill>
                  <a:srgbClr val="000000">
                    <a:alpha val="100000"/>
                  </a:srgbClr>
                </a:solidFill>
                <a:latin typeface="黑体" panose="02010609060101010101" charset="-122"/>
                <a:ea typeface="黑体" panose="02010609060101010101" charset="-122"/>
                <a:cs typeface="黑体" panose="02010609060101010101" charset="-122"/>
              </a:rPr>
              <a:t>eration</a:t>
            </a:r>
            <a:r>
              <a:rPr sz="900" kern="0" spc="-200" dirty="0">
                <a:solidFill>
                  <a:srgbClr val="000000">
                    <a:alpha val="100000"/>
                  </a:srgbClr>
                </a:solidFill>
                <a:latin typeface="黑体" panose="02010609060101010101" charset="-122"/>
                <a:ea typeface="黑体" panose="02010609060101010101" charset="-122"/>
                <a:cs typeface="黑体" panose="02010609060101010101" charset="-122"/>
              </a:rPr>
              <a:t> </a:t>
            </a:r>
            <a:r>
              <a:rPr sz="900" kern="0" spc="-50" dirty="0">
                <a:solidFill>
                  <a:srgbClr val="000000">
                    <a:alpha val="100000"/>
                  </a:srgbClr>
                </a:solidFill>
                <a:latin typeface="黑体" panose="02010609060101010101" charset="-122"/>
                <a:ea typeface="黑体" panose="02010609060101010101" charset="-122"/>
                <a:cs typeface="黑体" panose="02010609060101010101" charset="-122"/>
              </a:rPr>
              <a:t>…………………………</a:t>
            </a:r>
            <a:r>
              <a:rPr sz="900" kern="0" spc="-240" dirty="0">
                <a:solidFill>
                  <a:srgbClr val="000000">
                    <a:alpha val="100000"/>
                  </a:srgbClr>
                </a:solidFill>
                <a:latin typeface="黑体" panose="02010609060101010101" charset="-122"/>
                <a:ea typeface="黑体" panose="02010609060101010101" charset="-122"/>
                <a:cs typeface="黑体" panose="02010609060101010101" charset="-122"/>
              </a:rPr>
              <a:t> </a:t>
            </a:r>
            <a:r>
              <a:rPr sz="900" kern="0" spc="-50" dirty="0">
                <a:solidFill>
                  <a:srgbClr val="000000">
                    <a:alpha val="100000"/>
                  </a:srgbClr>
                </a:solidFill>
                <a:latin typeface="黑体" panose="02010609060101010101" charset="-122"/>
                <a:ea typeface="黑体" panose="02010609060101010101" charset="-122"/>
                <a:cs typeface="黑体" panose="02010609060101010101" charset="-122"/>
                <a:hlinkClick r:id="rId1"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04</a:t>
            </a:r>
            <a:endParaRPr lang="en-US" altLang="en-US" sz="900" dirty="0"/>
          </a:p>
          <a:p>
            <a:pPr marL="25400" algn="l" rtl="0" eaLnBrk="0">
              <a:lnSpc>
                <a:spcPts val="1095"/>
              </a:lnSpc>
              <a:spcBef>
                <a:spcPts val="145"/>
              </a:spcBef>
            </a:pP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2.Start</a:t>
            </a:r>
            <a:r>
              <a:rPr sz="8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to</a:t>
            </a:r>
            <a:r>
              <a:rPr sz="8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run</a:t>
            </a:r>
            <a:r>
              <a:rPr sz="800" kern="0" spc="-1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hlinkClick r:id="rId2"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09</a:t>
            </a:r>
            <a:endParaRPr lang="en-US" altLang="en-US" sz="800" dirty="0"/>
          </a:p>
          <a:p>
            <a:pPr marL="25400" algn="l" rtl="0" eaLnBrk="0">
              <a:lnSpc>
                <a:spcPts val="985"/>
              </a:lnSpc>
              <a:spcBef>
                <a:spcPts val="35"/>
              </a:spcBef>
            </a:pP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3.Lighting</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control</a:t>
            </a:r>
            <a:r>
              <a:rPr sz="800" kern="0" spc="-2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hlinkClick r:id="rId3"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14</a:t>
            </a:r>
            <a:endParaRPr lang="en-US" altLang="en-US" sz="800" dirty="0"/>
          </a:p>
          <a:p>
            <a:pPr marL="25400" algn="l" rtl="0" eaLnBrk="0">
              <a:lnSpc>
                <a:spcPts val="1135"/>
              </a:lnSpc>
              <a:spcBef>
                <a:spcPts val="285"/>
              </a:spcBef>
            </a:pPr>
            <a:r>
              <a:rPr sz="900" kern="0" spc="-40" dirty="0">
                <a:solidFill>
                  <a:srgbClr val="000000">
                    <a:alpha val="100000"/>
                  </a:srgbClr>
                </a:solidFill>
                <a:latin typeface="黑体" panose="02010609060101010101" charset="-122"/>
                <a:ea typeface="黑体" panose="02010609060101010101" charset="-122"/>
                <a:cs typeface="黑体" panose="02010609060101010101" charset="-122"/>
              </a:rPr>
              <a:t>4.Other</a:t>
            </a:r>
            <a:r>
              <a:rPr sz="900" kern="0" spc="-50" dirty="0">
                <a:solidFill>
                  <a:srgbClr val="000000">
                    <a:alpha val="100000"/>
                  </a:srgbClr>
                </a:solidFill>
                <a:latin typeface="黑体" panose="02010609060101010101" charset="-122"/>
                <a:ea typeface="黑体" panose="02010609060101010101" charset="-122"/>
                <a:cs typeface="黑体" panose="02010609060101010101" charset="-122"/>
              </a:rPr>
              <a:t> </a:t>
            </a:r>
            <a:r>
              <a:rPr sz="900" kern="0" spc="-40" dirty="0">
                <a:solidFill>
                  <a:srgbClr val="000000">
                    <a:alpha val="100000"/>
                  </a:srgbClr>
                </a:solidFill>
                <a:latin typeface="黑体" panose="02010609060101010101" charset="-122"/>
                <a:ea typeface="黑体" panose="02010609060101010101" charset="-122"/>
                <a:cs typeface="黑体" panose="02010609060101010101" charset="-122"/>
              </a:rPr>
              <a:t>controls</a:t>
            </a:r>
            <a:r>
              <a:rPr sz="900" kern="0" spc="-250" dirty="0">
                <a:solidFill>
                  <a:srgbClr val="000000">
                    <a:alpha val="100000"/>
                  </a:srgbClr>
                </a:solidFill>
                <a:latin typeface="黑体" panose="02010609060101010101" charset="-122"/>
                <a:ea typeface="黑体" panose="02010609060101010101" charset="-122"/>
                <a:cs typeface="黑体" panose="02010609060101010101" charset="-122"/>
              </a:rPr>
              <a:t> </a:t>
            </a:r>
            <a:r>
              <a:rPr sz="900" kern="0" spc="-40" dirty="0">
                <a:solidFill>
                  <a:srgbClr val="000000">
                    <a:alpha val="100000"/>
                  </a:srgbClr>
                </a:solidFill>
                <a:latin typeface="黑体" panose="02010609060101010101" charset="-122"/>
                <a:ea typeface="黑体" panose="02010609060101010101" charset="-122"/>
                <a:cs typeface="黑体" panose="02010609060101010101" charset="-122"/>
              </a:rPr>
              <a:t>………………</a:t>
            </a:r>
            <a:r>
              <a:rPr sz="900" kern="0" spc="-50" dirty="0">
                <a:solidFill>
                  <a:srgbClr val="000000">
                    <a:alpha val="100000"/>
                  </a:srgbClr>
                </a:solidFill>
                <a:latin typeface="黑体" panose="02010609060101010101" charset="-122"/>
                <a:ea typeface="黑体" panose="02010609060101010101" charset="-122"/>
                <a:cs typeface="黑体" panose="02010609060101010101" charset="-122"/>
              </a:rPr>
              <a:t>………………</a:t>
            </a:r>
            <a:r>
              <a:rPr sz="900" kern="0" spc="-50" dirty="0">
                <a:solidFill>
                  <a:srgbClr val="000000">
                    <a:alpha val="100000"/>
                  </a:srgbClr>
                </a:solidFill>
                <a:latin typeface="黑体" panose="02010609060101010101" charset="-122"/>
                <a:ea typeface="黑体" panose="02010609060101010101" charset="-122"/>
                <a:cs typeface="黑体" panose="02010609060101010101" charset="-122"/>
                <a:hlinkClick r:id="rId4"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16</a:t>
            </a:r>
            <a:endParaRPr lang="en-US" altLang="en-US" sz="900" dirty="0"/>
          </a:p>
          <a:p>
            <a:pPr marL="25400" algn="l" rtl="0" eaLnBrk="0">
              <a:lnSpc>
                <a:spcPts val="900"/>
              </a:lnSpc>
              <a:spcBef>
                <a:spcPts val="45"/>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5.Matters</a:t>
            </a:r>
            <a:r>
              <a:rPr sz="7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relating</a:t>
            </a:r>
            <a:r>
              <a:rPr sz="7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to</a:t>
            </a:r>
            <a:r>
              <a:rPr sz="7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the</a:t>
            </a:r>
            <a:r>
              <a:rPr sz="7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safe</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use</a:t>
            </a:r>
            <a:r>
              <a:rPr sz="7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of</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vehicles</a:t>
            </a:r>
            <a:r>
              <a:rPr sz="700" kern="0" spc="-1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700" kern="0" spc="-1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19</a:t>
            </a:r>
            <a:endParaRPr lang="en-US" altLang="en-US" sz="700" dirty="0"/>
          </a:p>
          <a:p>
            <a:pPr algn="l" rtl="0" eaLnBrk="0">
              <a:lnSpc>
                <a:spcPct val="152000"/>
              </a:lnSpc>
            </a:pPr>
            <a:endParaRPr lang="en-US" altLang="en-US" sz="1000" dirty="0"/>
          </a:p>
          <a:p>
            <a:pPr marL="26670" algn="l" rtl="0" eaLnBrk="0">
              <a:lnSpc>
                <a:spcPts val="1070"/>
              </a:lnSpc>
              <a:spcBef>
                <a:spcPts val="245"/>
              </a:spcBef>
            </a:pPr>
            <a:r>
              <a:rPr sz="800" b="1" kern="0" spc="-10" dirty="0">
                <a:solidFill>
                  <a:srgbClr val="00076C">
                    <a:alpha val="100000"/>
                  </a:srgbClr>
                </a:solidFill>
                <a:latin typeface="黑体" panose="02010609060101010101" charset="-122"/>
                <a:ea typeface="黑体" panose="02010609060101010101" charset="-122"/>
                <a:cs typeface="黑体" panose="02010609060101010101" charset="-122"/>
              </a:rPr>
              <a:t>IV、After-sales</a:t>
            </a:r>
            <a:r>
              <a:rPr sz="800" kern="0" spc="130" dirty="0">
                <a:solidFill>
                  <a:srgbClr val="00076C">
                    <a:alpha val="100000"/>
                  </a:srgbClr>
                </a:solidFill>
                <a:latin typeface="黑体" panose="02010609060101010101" charset="-122"/>
                <a:ea typeface="黑体" panose="02010609060101010101" charset="-122"/>
                <a:cs typeface="黑体" panose="02010609060101010101" charset="-122"/>
              </a:rPr>
              <a:t> </a:t>
            </a:r>
            <a:r>
              <a:rPr sz="800" b="1" kern="0" spc="-10" dirty="0">
                <a:solidFill>
                  <a:srgbClr val="00076C">
                    <a:alpha val="100000"/>
                  </a:srgbClr>
                </a:solidFill>
                <a:latin typeface="黑体" panose="02010609060101010101" charset="-122"/>
                <a:ea typeface="黑体" panose="02010609060101010101" charset="-122"/>
                <a:cs typeface="黑体" panose="02010609060101010101" charset="-122"/>
              </a:rPr>
              <a:t>service</a:t>
            </a:r>
            <a:r>
              <a:rPr sz="800" kern="0" spc="40" dirty="0">
                <a:solidFill>
                  <a:srgbClr val="00076C">
                    <a:alpha val="100000"/>
                  </a:srgbClr>
                </a:solidFill>
                <a:latin typeface="黑体" panose="02010609060101010101" charset="-122"/>
                <a:ea typeface="黑体" panose="02010609060101010101" charset="-122"/>
                <a:cs typeface="黑体" panose="02010609060101010101" charset="-122"/>
              </a:rPr>
              <a:t> </a:t>
            </a:r>
            <a:r>
              <a:rPr sz="800" b="1" kern="0" spc="-10" dirty="0">
                <a:solidFill>
                  <a:srgbClr val="00076C">
                    <a:alpha val="100000"/>
                  </a:srgbClr>
                </a:solidFill>
                <a:latin typeface="黑体" panose="02010609060101010101" charset="-122"/>
                <a:ea typeface="黑体" panose="02010609060101010101" charset="-122"/>
                <a:cs typeface="黑体" panose="02010609060101010101" charset="-122"/>
              </a:rPr>
              <a:t>and</a:t>
            </a:r>
            <a:r>
              <a:rPr sz="800" kern="0" spc="10" dirty="0">
                <a:solidFill>
                  <a:srgbClr val="00076C">
                    <a:alpha val="100000"/>
                  </a:srgbClr>
                </a:solidFill>
                <a:latin typeface="黑体" panose="02010609060101010101" charset="-122"/>
                <a:ea typeface="黑体" panose="02010609060101010101" charset="-122"/>
                <a:cs typeface="黑体" panose="02010609060101010101" charset="-122"/>
              </a:rPr>
              <a:t> </a:t>
            </a:r>
            <a:r>
              <a:rPr sz="800" b="1" kern="0" spc="-10" dirty="0">
                <a:solidFill>
                  <a:srgbClr val="00076C">
                    <a:alpha val="100000"/>
                  </a:srgbClr>
                </a:solidFill>
                <a:latin typeface="黑体" panose="02010609060101010101" charset="-122"/>
                <a:ea typeface="黑体" panose="02010609060101010101" charset="-122"/>
                <a:cs typeface="黑体" panose="02010609060101010101" charset="-122"/>
              </a:rPr>
              <a:t>maintenance</a:t>
            </a:r>
            <a:endParaRPr lang="en-US" altLang="en-US" sz="800" dirty="0"/>
          </a:p>
          <a:p>
            <a:pPr marL="31750" algn="l" rtl="0" eaLnBrk="0">
              <a:lnSpc>
                <a:spcPts val="965"/>
              </a:lnSpc>
              <a:spcBef>
                <a:spcPts val="465"/>
              </a:spcBef>
            </a:pPr>
            <a:r>
              <a:rPr sz="8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a:t>
            </a:r>
            <a:r>
              <a:rPr sz="8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Scope</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and</a:t>
            </a:r>
            <a:r>
              <a:rPr sz="8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te</a:t>
            </a:r>
            <a:r>
              <a:rPr sz="8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rm</a:t>
            </a:r>
            <a:r>
              <a:rPr sz="8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of</a:t>
            </a:r>
            <a:r>
              <a:rPr sz="8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the</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Repair,</a:t>
            </a: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replacement</a:t>
            </a:r>
            <a:endParaRPr lang="en-US" altLang="en-US" sz="800" dirty="0"/>
          </a:p>
          <a:p>
            <a:pPr marL="127000" algn="l" rtl="0" eaLnBrk="0">
              <a:lnSpc>
                <a:spcPts val="1140"/>
              </a:lnSpc>
            </a:pPr>
            <a:r>
              <a:rPr sz="900" kern="0" spc="-30" dirty="0">
                <a:solidFill>
                  <a:srgbClr val="000000">
                    <a:alpha val="100000"/>
                  </a:srgbClr>
                </a:solidFill>
                <a:latin typeface="黑体" panose="02010609060101010101" charset="-122"/>
                <a:ea typeface="黑体" panose="02010609060101010101" charset="-122"/>
                <a:cs typeface="黑体" panose="02010609060101010101" charset="-122"/>
              </a:rPr>
              <a:t>and</a:t>
            </a:r>
            <a:r>
              <a:rPr sz="9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900" kern="0" spc="-30" dirty="0">
                <a:solidFill>
                  <a:srgbClr val="000000">
                    <a:alpha val="100000"/>
                  </a:srgbClr>
                </a:solidFill>
                <a:latin typeface="黑体" panose="02010609060101010101" charset="-122"/>
                <a:ea typeface="黑体" panose="02010609060101010101" charset="-122"/>
                <a:cs typeface="黑体" panose="02010609060101010101" charset="-122"/>
              </a:rPr>
              <a:t>return</a:t>
            </a:r>
            <a:r>
              <a:rPr sz="900" kern="0" spc="180" dirty="0">
                <a:solidFill>
                  <a:srgbClr val="000000">
                    <a:alpha val="100000"/>
                  </a:srgbClr>
                </a:solidFill>
                <a:latin typeface="黑体" panose="02010609060101010101" charset="-122"/>
                <a:ea typeface="黑体" panose="02010609060101010101" charset="-122"/>
                <a:cs typeface="黑体" panose="02010609060101010101" charset="-122"/>
              </a:rPr>
              <a:t> </a:t>
            </a:r>
            <a:r>
              <a:rPr sz="900" kern="0" spc="-30" dirty="0">
                <a:solidFill>
                  <a:srgbClr val="000000">
                    <a:alpha val="100000"/>
                  </a:srgbClr>
                </a:solidFill>
                <a:latin typeface="黑体" panose="02010609060101010101" charset="-122"/>
                <a:ea typeface="黑体" panose="02010609060101010101" charset="-122"/>
                <a:cs typeface="黑体" panose="02010609060101010101" charset="-122"/>
              </a:rPr>
              <a:t>………</a:t>
            </a:r>
            <a:r>
              <a:rPr sz="900" kern="0" spc="-40" dirty="0">
                <a:solidFill>
                  <a:srgbClr val="000000">
                    <a:alpha val="100000"/>
                  </a:srgbClr>
                </a:solidFill>
                <a:latin typeface="黑体" panose="02010609060101010101" charset="-122"/>
                <a:ea typeface="黑体" panose="02010609060101010101" charset="-122"/>
                <a:cs typeface="黑体" panose="02010609060101010101" charset="-122"/>
              </a:rPr>
              <a:t>…………………………</a:t>
            </a:r>
            <a:r>
              <a:rPr sz="900" kern="0" spc="-260" dirty="0">
                <a:solidFill>
                  <a:srgbClr val="000000">
                    <a:alpha val="100000"/>
                  </a:srgbClr>
                </a:solidFill>
                <a:latin typeface="黑体" panose="02010609060101010101" charset="-122"/>
                <a:ea typeface="黑体" panose="02010609060101010101" charset="-122"/>
                <a:cs typeface="黑体" panose="02010609060101010101" charset="-122"/>
              </a:rPr>
              <a:t> </a:t>
            </a:r>
            <a:r>
              <a:rPr sz="900" kern="0" spc="-40" dirty="0">
                <a:solidFill>
                  <a:srgbClr val="000000">
                    <a:alpha val="100000"/>
                  </a:srgbClr>
                </a:solidFill>
                <a:latin typeface="黑体" panose="02010609060101010101" charset="-122"/>
                <a:ea typeface="黑体" panose="02010609060101010101" charset="-122"/>
                <a:cs typeface="黑体" panose="02010609060101010101" charset="-122"/>
                <a:hlinkClick r:id="rId5"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27</a:t>
            </a:r>
            <a:endParaRPr lang="en-US" altLang="en-US" sz="900" dirty="0"/>
          </a:p>
          <a:p>
            <a:pPr marL="12700" algn="l" rtl="0" eaLnBrk="0">
              <a:lnSpc>
                <a:spcPts val="915"/>
              </a:lnSpc>
              <a:spcBef>
                <a:spcPts val="200"/>
              </a:spcBef>
            </a:pPr>
            <a:r>
              <a:rPr sz="700" kern="0" spc="60" dirty="0">
                <a:solidFill>
                  <a:srgbClr val="000000">
                    <a:alpha val="100000"/>
                  </a:srgbClr>
                </a:solidFill>
                <a:latin typeface="黑体" panose="02010609060101010101" charset="-122"/>
                <a:ea typeface="黑体" panose="02010609060101010101" charset="-122"/>
                <a:cs typeface="黑体" panose="02010609060101010101" charset="-122"/>
              </a:rPr>
              <a:t>2.</a:t>
            </a:r>
            <a:r>
              <a:rPr sz="700" kern="0" spc="50" dirty="0">
                <a:solidFill>
                  <a:srgbClr val="000000">
                    <a:alpha val="100000"/>
                  </a:srgbClr>
                </a:solidFill>
                <a:latin typeface="黑体" panose="02010609060101010101" charset="-122"/>
                <a:ea typeface="黑体" panose="02010609060101010101" charset="-122"/>
                <a:cs typeface="黑体" panose="02010609060101010101" charset="-122"/>
              </a:rPr>
              <a:t> </a:t>
            </a:r>
            <a:r>
              <a:rPr sz="700" kern="0" spc="0" dirty="0">
                <a:solidFill>
                  <a:srgbClr val="000000">
                    <a:alpha val="100000"/>
                  </a:srgbClr>
                </a:solidFill>
                <a:latin typeface="黑体" panose="02010609060101010101" charset="-122"/>
                <a:ea typeface="黑体" panose="02010609060101010101" charset="-122"/>
                <a:cs typeface="黑体" panose="02010609060101010101" charset="-122"/>
              </a:rPr>
              <a:t>Does</a:t>
            </a:r>
            <a:r>
              <a:rPr sz="700" kern="0" spc="50" dirty="0">
                <a:solidFill>
                  <a:srgbClr val="000000">
                    <a:alpha val="100000"/>
                  </a:srgbClr>
                </a:solidFill>
                <a:latin typeface="黑体" panose="02010609060101010101" charset="-122"/>
                <a:ea typeface="黑体" panose="02010609060101010101" charset="-122"/>
                <a:cs typeface="黑体" panose="02010609060101010101" charset="-122"/>
              </a:rPr>
              <a:t> </a:t>
            </a:r>
            <a:r>
              <a:rPr sz="700" kern="0" spc="0" dirty="0">
                <a:solidFill>
                  <a:srgbClr val="000000">
                    <a:alpha val="100000"/>
                  </a:srgbClr>
                </a:solidFill>
                <a:latin typeface="黑体" panose="02010609060101010101" charset="-122"/>
                <a:ea typeface="黑体" panose="02010609060101010101" charset="-122"/>
                <a:cs typeface="黑体" panose="02010609060101010101" charset="-122"/>
              </a:rPr>
              <a:t>not</a:t>
            </a:r>
            <a:r>
              <a:rPr sz="700" kern="0" spc="50" dirty="0">
                <a:solidFill>
                  <a:srgbClr val="000000">
                    <a:alpha val="100000"/>
                  </a:srgbClr>
                </a:solidFill>
                <a:latin typeface="黑体" panose="02010609060101010101" charset="-122"/>
                <a:ea typeface="黑体" panose="02010609060101010101" charset="-122"/>
                <a:cs typeface="黑体" panose="02010609060101010101" charset="-122"/>
              </a:rPr>
              <a:t> </a:t>
            </a:r>
            <a:r>
              <a:rPr sz="700" kern="0" spc="0" dirty="0">
                <a:solidFill>
                  <a:srgbClr val="000000">
                    <a:alpha val="100000"/>
                  </a:srgbClr>
                </a:solidFill>
                <a:latin typeface="黑体" panose="02010609060101010101" charset="-122"/>
                <a:ea typeface="黑体" panose="02010609060101010101" charset="-122"/>
                <a:cs typeface="黑体" panose="02010609060101010101" charset="-122"/>
              </a:rPr>
              <a:t>belong</a:t>
            </a:r>
            <a:r>
              <a:rPr sz="700" kern="0" spc="30" dirty="0">
                <a:solidFill>
                  <a:srgbClr val="000000">
                    <a:alpha val="100000"/>
                  </a:srgbClr>
                </a:solidFill>
                <a:latin typeface="黑体" panose="02010609060101010101" charset="-122"/>
                <a:ea typeface="黑体" panose="02010609060101010101" charset="-122"/>
                <a:cs typeface="黑体" panose="02010609060101010101" charset="-122"/>
              </a:rPr>
              <a:t> </a:t>
            </a:r>
            <a:r>
              <a:rPr sz="700" kern="0" spc="0" dirty="0">
                <a:solidFill>
                  <a:srgbClr val="000000">
                    <a:alpha val="100000"/>
                  </a:srgbClr>
                </a:solidFill>
                <a:latin typeface="黑体" panose="02010609060101010101" charset="-122"/>
                <a:ea typeface="黑体" panose="02010609060101010101" charset="-122"/>
                <a:cs typeface="黑体" panose="02010609060101010101" charset="-122"/>
              </a:rPr>
              <a:t>to</a:t>
            </a:r>
            <a:r>
              <a:rPr sz="700" kern="0" spc="30" dirty="0">
                <a:solidFill>
                  <a:srgbClr val="000000">
                    <a:alpha val="100000"/>
                  </a:srgbClr>
                </a:solidFill>
                <a:latin typeface="黑体" panose="02010609060101010101" charset="-122"/>
                <a:ea typeface="黑体" panose="02010609060101010101" charset="-122"/>
                <a:cs typeface="黑体" panose="02010609060101010101" charset="-122"/>
              </a:rPr>
              <a:t> </a:t>
            </a:r>
            <a:r>
              <a:rPr sz="700" kern="0" spc="0" dirty="0">
                <a:solidFill>
                  <a:srgbClr val="000000">
                    <a:alpha val="100000"/>
                  </a:srgbClr>
                </a:solidFill>
                <a:latin typeface="黑体" panose="02010609060101010101" charset="-122"/>
                <a:ea typeface="黑体" panose="02010609060101010101" charset="-122"/>
                <a:cs typeface="黑体" panose="02010609060101010101" charset="-122"/>
              </a:rPr>
              <a:t>the</a:t>
            </a:r>
            <a:r>
              <a:rPr sz="700" kern="0" spc="90" dirty="0">
                <a:solidFill>
                  <a:srgbClr val="000000">
                    <a:alpha val="100000"/>
                  </a:srgbClr>
                </a:solidFill>
                <a:latin typeface="黑体" panose="02010609060101010101" charset="-122"/>
                <a:ea typeface="黑体" panose="02010609060101010101" charset="-122"/>
                <a:cs typeface="黑体" panose="02010609060101010101" charset="-122"/>
              </a:rPr>
              <a:t> </a:t>
            </a:r>
            <a:r>
              <a:rPr sz="700" kern="0" spc="0" dirty="0">
                <a:solidFill>
                  <a:srgbClr val="000000">
                    <a:alpha val="100000"/>
                  </a:srgbClr>
                </a:solidFill>
                <a:latin typeface="黑体" panose="02010609060101010101" charset="-122"/>
                <a:ea typeface="黑体" panose="02010609060101010101" charset="-122"/>
                <a:cs typeface="黑体" panose="02010609060101010101" charset="-122"/>
              </a:rPr>
              <a:t>repair</a:t>
            </a:r>
            <a:r>
              <a:rPr sz="700" kern="0" spc="60" dirty="0">
                <a:solidFill>
                  <a:srgbClr val="000000">
                    <a:alpha val="100000"/>
                  </a:srgbClr>
                </a:solidFill>
                <a:latin typeface="黑体" panose="02010609060101010101" charset="-122"/>
                <a:ea typeface="黑体" panose="02010609060101010101" charset="-122"/>
                <a:cs typeface="黑体" panose="02010609060101010101" charset="-122"/>
              </a:rPr>
              <a:t>,</a:t>
            </a:r>
            <a:r>
              <a:rPr sz="700" kern="0" spc="80" dirty="0">
                <a:solidFill>
                  <a:srgbClr val="000000">
                    <a:alpha val="100000"/>
                  </a:srgbClr>
                </a:solidFill>
                <a:latin typeface="黑体" panose="02010609060101010101" charset="-122"/>
                <a:ea typeface="黑体" panose="02010609060101010101" charset="-122"/>
                <a:cs typeface="黑体" panose="02010609060101010101" charset="-122"/>
              </a:rPr>
              <a:t> </a:t>
            </a:r>
            <a:r>
              <a:rPr sz="700" kern="0" spc="0" dirty="0">
                <a:solidFill>
                  <a:srgbClr val="000000">
                    <a:alpha val="100000"/>
                  </a:srgbClr>
                </a:solidFill>
                <a:latin typeface="黑体" panose="02010609060101010101" charset="-122"/>
                <a:ea typeface="黑体" panose="02010609060101010101" charset="-122"/>
                <a:cs typeface="黑体" panose="02010609060101010101" charset="-122"/>
              </a:rPr>
              <a:t>replacement</a:t>
            </a:r>
            <a:r>
              <a:rPr sz="700" kern="0" spc="60" dirty="0">
                <a:solidFill>
                  <a:srgbClr val="000000">
                    <a:alpha val="100000"/>
                  </a:srgbClr>
                </a:solidFill>
                <a:latin typeface="黑体" panose="02010609060101010101" charset="-122"/>
                <a:ea typeface="黑体" panose="02010609060101010101" charset="-122"/>
                <a:cs typeface="黑体" panose="02010609060101010101" charset="-122"/>
              </a:rPr>
              <a:t>,</a:t>
            </a:r>
            <a:endParaRPr lang="en-US" altLang="en-US" sz="700" dirty="0"/>
          </a:p>
          <a:p>
            <a:pPr marL="127000" algn="l" rtl="0" eaLnBrk="0">
              <a:lnSpc>
                <a:spcPts val="1140"/>
              </a:lnSpc>
              <a:spcBef>
                <a:spcPts val="250"/>
              </a:spcBef>
            </a:pPr>
            <a:r>
              <a:rPr sz="900" kern="0" spc="-50" dirty="0">
                <a:solidFill>
                  <a:srgbClr val="000000">
                    <a:alpha val="100000"/>
                  </a:srgbClr>
                </a:solidFill>
                <a:latin typeface="黑体" panose="02010609060101010101" charset="-122"/>
                <a:ea typeface="黑体" panose="02010609060101010101" charset="-122"/>
                <a:cs typeface="黑体" panose="02010609060101010101" charset="-122"/>
              </a:rPr>
              <a:t>and</a:t>
            </a:r>
            <a:r>
              <a:rPr sz="900" kern="0" spc="110" dirty="0">
                <a:solidFill>
                  <a:srgbClr val="000000">
                    <a:alpha val="100000"/>
                  </a:srgbClr>
                </a:solidFill>
                <a:latin typeface="黑体" panose="02010609060101010101" charset="-122"/>
                <a:ea typeface="黑体" panose="02010609060101010101" charset="-122"/>
                <a:cs typeface="黑体" panose="02010609060101010101" charset="-122"/>
              </a:rPr>
              <a:t> </a:t>
            </a:r>
            <a:r>
              <a:rPr sz="900" kern="0" spc="-50" dirty="0">
                <a:solidFill>
                  <a:srgbClr val="000000">
                    <a:alpha val="100000"/>
                  </a:srgbClr>
                </a:solidFill>
                <a:latin typeface="黑体" panose="02010609060101010101" charset="-122"/>
                <a:ea typeface="黑体" panose="02010609060101010101" charset="-122"/>
                <a:cs typeface="黑体" panose="02010609060101010101" charset="-122"/>
              </a:rPr>
              <a:t>return</a:t>
            </a:r>
            <a:r>
              <a:rPr sz="900" kern="0" spc="-250" dirty="0">
                <a:solidFill>
                  <a:srgbClr val="000000">
                    <a:alpha val="100000"/>
                  </a:srgbClr>
                </a:solidFill>
                <a:latin typeface="黑体" panose="02010609060101010101" charset="-122"/>
                <a:ea typeface="黑体" panose="02010609060101010101" charset="-122"/>
                <a:cs typeface="黑体" panose="02010609060101010101" charset="-122"/>
              </a:rPr>
              <a:t> </a:t>
            </a:r>
            <a:r>
              <a:rPr sz="900" kern="0" spc="-50" dirty="0">
                <a:solidFill>
                  <a:srgbClr val="000000">
                    <a:alpha val="100000"/>
                  </a:srgbClr>
                </a:solidFill>
                <a:latin typeface="黑体" panose="02010609060101010101" charset="-122"/>
                <a:ea typeface="黑体" panose="02010609060101010101" charset="-122"/>
                <a:cs typeface="黑体" panose="02010609060101010101" charset="-122"/>
              </a:rPr>
              <a:t>……………………………………</a:t>
            </a:r>
            <a:r>
              <a:rPr sz="900" kern="0" spc="-50" dirty="0">
                <a:solidFill>
                  <a:srgbClr val="000000">
                    <a:alpha val="100000"/>
                  </a:srgbClr>
                </a:solidFill>
                <a:latin typeface="黑体" panose="02010609060101010101" charset="-122"/>
                <a:ea typeface="黑体" panose="02010609060101010101" charset="-122"/>
                <a:cs typeface="黑体" panose="02010609060101010101" charset="-122"/>
                <a:hlinkClick r:id="rId6"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34</a:t>
            </a:r>
            <a:endParaRPr lang="en-US" altLang="en-US" sz="900" dirty="0"/>
          </a:p>
          <a:p>
            <a:pPr marL="25400" algn="l" rtl="0" eaLnBrk="0">
              <a:lnSpc>
                <a:spcPts val="985"/>
              </a:lnSpc>
              <a:spcBef>
                <a:spcPts val="45"/>
              </a:spcBef>
            </a:pPr>
            <a:r>
              <a:rPr sz="8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a:t>
            </a:r>
            <a:r>
              <a:rPr sz="8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Repair</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and</a:t>
            </a:r>
            <a:r>
              <a:rPr sz="8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maint</a:t>
            </a:r>
            <a:r>
              <a:rPr sz="8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enance</a:t>
            </a:r>
            <a:r>
              <a:rPr sz="8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instructions</a:t>
            </a:r>
            <a:r>
              <a:rPr sz="800" kern="0" spc="-1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800" kern="0" spc="-1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hlinkClick r:id="rId6"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36</a:t>
            </a:r>
            <a:endParaRPr lang="en-US" altLang="en-US" sz="800" dirty="0"/>
          </a:p>
          <a:p>
            <a:pPr marL="25400" algn="l" rtl="0" eaLnBrk="0">
              <a:lnSpc>
                <a:spcPts val="1120"/>
              </a:lnSpc>
              <a:spcBef>
                <a:spcPts val="225"/>
              </a:spcBef>
            </a:pPr>
            <a:r>
              <a:rPr sz="9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a:t>
            </a:r>
            <a:r>
              <a:rPr sz="9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Routine</a:t>
            </a:r>
            <a:r>
              <a:rPr sz="9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9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maintenance</a:t>
            </a:r>
            <a:r>
              <a:rPr sz="9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9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code</a:t>
            </a:r>
            <a:r>
              <a:rPr sz="900" kern="0" spc="-2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9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900" kern="0" spc="-2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9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hlinkClick r:id="rId7"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38</a:t>
            </a:r>
            <a:endParaRPr lang="en-US" altLang="en-US" sz="900" dirty="0"/>
          </a:p>
          <a:p>
            <a:pPr marL="25400" algn="l" rtl="0" eaLnBrk="0">
              <a:lnSpc>
                <a:spcPts val="985"/>
              </a:lnSpc>
              <a:spcBef>
                <a:spcPts val="65"/>
              </a:spcBef>
            </a:pPr>
            <a:r>
              <a:rPr sz="8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a:t>
            </a:r>
            <a:r>
              <a:rPr sz="8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Unconventional</a:t>
            </a:r>
            <a:r>
              <a:rPr sz="8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maintenan</a:t>
            </a:r>
            <a:r>
              <a:rPr sz="8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ce</a:t>
            </a:r>
            <a:r>
              <a:rPr sz="8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specification</a:t>
            </a:r>
            <a:r>
              <a:rPr sz="800" kern="0" spc="-1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800" kern="0" spc="-1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43</a:t>
            </a:r>
            <a:endParaRPr lang="en-US" altLang="en-US" sz="800" dirty="0"/>
          </a:p>
          <a:p>
            <a:pPr marL="25400" algn="l" rtl="0" eaLnBrk="0">
              <a:lnSpc>
                <a:spcPts val="985"/>
              </a:lnSpc>
              <a:spcBef>
                <a:spcPts val="210"/>
              </a:spcBef>
            </a:pPr>
            <a:r>
              <a:rPr sz="8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a:t>
            </a: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Common</a:t>
            </a:r>
            <a:r>
              <a:rPr sz="800"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problems</a:t>
            </a:r>
            <a:r>
              <a:rPr sz="8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and</a:t>
            </a:r>
            <a:r>
              <a:rPr sz="800" kern="0" spc="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solutions</a:t>
            </a:r>
            <a:r>
              <a:rPr sz="800" kern="0" spc="-2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8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hlinkClick r:id="rId8"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45</a:t>
            </a:r>
            <a:endParaRPr lang="en-US" altLang="en-US" sz="800" dirty="0"/>
          </a:p>
          <a:p>
            <a:pPr marL="25400" algn="l" rtl="0" eaLnBrk="0">
              <a:lnSpc>
                <a:spcPct val="93000"/>
              </a:lnSpc>
              <a:spcBef>
                <a:spcPts val="215"/>
              </a:spcBef>
            </a:pPr>
            <a:r>
              <a:rPr sz="9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7.Warranty</a:t>
            </a:r>
            <a:r>
              <a:rPr sz="9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9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card</a:t>
            </a:r>
            <a:r>
              <a:rPr sz="900" kern="0" spc="-2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9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900" kern="0" spc="-2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9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hlinkClick r:id="rId9"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48</a:t>
            </a:r>
            <a:endParaRPr lang="en-US" altLang="en-US" sz="900" dirty="0"/>
          </a:p>
        </p:txBody>
      </p:sp>
      <p:sp>
        <p:nvSpPr>
          <p:cNvPr id="4" name="textbox 4"/>
          <p:cNvSpPr/>
          <p:nvPr/>
        </p:nvSpPr>
        <p:spPr>
          <a:xfrm>
            <a:off x="355600" y="1759259"/>
            <a:ext cx="2174875" cy="1671320"/>
          </a:xfrm>
          <a:prstGeom prst="rect">
            <a:avLst/>
          </a:prstGeom>
        </p:spPr>
        <p:txBody>
          <a:bodyPr vert="horz" wrap="square" lIns="0" tIns="0" rIns="0" bIns="0"/>
          <a:lstStyle/>
          <a:p>
            <a:pPr algn="l" rtl="0" eaLnBrk="0">
              <a:lnSpc>
                <a:spcPct val="83000"/>
              </a:lnSpc>
            </a:pPr>
            <a:endParaRPr lang="en-US" altLang="en-US" sz="100" dirty="0"/>
          </a:p>
          <a:p>
            <a:pPr marL="13970" algn="l" rtl="0" eaLnBrk="0">
              <a:lnSpc>
                <a:spcPts val="1005"/>
              </a:lnSpc>
            </a:pPr>
            <a:r>
              <a:rPr sz="800" b="1" kern="0" spc="-10" dirty="0">
                <a:solidFill>
                  <a:srgbClr val="01086D">
                    <a:alpha val="100000"/>
                  </a:srgbClr>
                </a:solidFill>
                <a:latin typeface="黑体" panose="02010609060101010101" charset="-122"/>
                <a:ea typeface="黑体" panose="02010609060101010101" charset="-122"/>
                <a:cs typeface="黑体" panose="02010609060101010101" charset="-122"/>
              </a:rPr>
              <a:t>Ⅲ、</a:t>
            </a:r>
            <a:r>
              <a:rPr sz="800" b="1" kern="0" spc="0" dirty="0">
                <a:solidFill>
                  <a:srgbClr val="01086D">
                    <a:alpha val="100000"/>
                  </a:srgbClr>
                </a:solidFill>
                <a:latin typeface="黑体" panose="02010609060101010101" charset="-122"/>
                <a:ea typeface="黑体" panose="02010609060101010101" charset="-122"/>
                <a:cs typeface="黑体" panose="02010609060101010101" charset="-122"/>
              </a:rPr>
              <a:t>Vehicle</a:t>
            </a:r>
            <a:r>
              <a:rPr sz="800" kern="0" spc="50" dirty="0">
                <a:solidFill>
                  <a:srgbClr val="01086D">
                    <a:alpha val="100000"/>
                  </a:srgbClr>
                </a:solidFill>
                <a:latin typeface="黑体" panose="02010609060101010101" charset="-122"/>
                <a:ea typeface="黑体" panose="02010609060101010101" charset="-122"/>
                <a:cs typeface="黑体" panose="02010609060101010101" charset="-122"/>
              </a:rPr>
              <a:t> </a:t>
            </a:r>
            <a:r>
              <a:rPr sz="800" b="1" kern="0" spc="0" dirty="0">
                <a:solidFill>
                  <a:srgbClr val="01086D">
                    <a:alpha val="100000"/>
                  </a:srgbClr>
                </a:solidFill>
                <a:latin typeface="黑体" panose="02010609060101010101" charset="-122"/>
                <a:ea typeface="黑体" panose="02010609060101010101" charset="-122"/>
                <a:cs typeface="黑体" panose="02010609060101010101" charset="-122"/>
              </a:rPr>
              <a:t>parameter</a:t>
            </a:r>
            <a:r>
              <a:rPr sz="800" b="1" kern="0" spc="-10" dirty="0">
                <a:solidFill>
                  <a:srgbClr val="01086D">
                    <a:alpha val="100000"/>
                  </a:srgbClr>
                </a:solidFill>
                <a:latin typeface="黑体" panose="02010609060101010101" charset="-122"/>
                <a:ea typeface="黑体" panose="02010609060101010101" charset="-122"/>
                <a:cs typeface="黑体" panose="02010609060101010101" charset="-122"/>
              </a:rPr>
              <a:t>s</a:t>
            </a:r>
            <a:endParaRPr lang="en-US" altLang="en-US" sz="800" dirty="0"/>
          </a:p>
          <a:p>
            <a:pPr marL="25400" algn="l" rtl="0" eaLnBrk="0">
              <a:lnSpc>
                <a:spcPct val="94000"/>
              </a:lnSpc>
              <a:spcBef>
                <a:spcPts val="605"/>
              </a:spcBef>
            </a:pPr>
            <a:r>
              <a:rPr sz="8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a:t>
            </a:r>
            <a:r>
              <a:rPr sz="8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Main</a:t>
            </a:r>
            <a:r>
              <a:rPr sz="8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forms</a:t>
            </a:r>
            <a:r>
              <a:rPr sz="8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parameter</a:t>
            </a:r>
            <a:r>
              <a:rPr sz="8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types</a:t>
            </a:r>
            <a:r>
              <a:rPr sz="8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and</a:t>
            </a:r>
            <a:endParaRPr lang="en-US" altLang="en-US" sz="800" dirty="0"/>
          </a:p>
          <a:p>
            <a:pPr marL="114300" algn="l" rtl="0" eaLnBrk="0">
              <a:lnSpc>
                <a:spcPct val="94000"/>
              </a:lnSpc>
              <a:spcBef>
                <a:spcPts val="0"/>
              </a:spcBef>
            </a:pPr>
            <a:r>
              <a:rPr sz="800" kern="0" spc="-20" dirty="0">
                <a:solidFill>
                  <a:srgbClr val="000000">
                    <a:alpha val="100000"/>
                  </a:srgbClr>
                </a:solidFill>
                <a:latin typeface="黑体" panose="02010609060101010101" charset="-122"/>
                <a:ea typeface="黑体" panose="02010609060101010101" charset="-122"/>
                <a:cs typeface="黑体" panose="02010609060101010101" charset="-122"/>
              </a:rPr>
              <a:t>parameter</a:t>
            </a:r>
            <a:r>
              <a:rPr sz="800" kern="0" spc="5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20" dirty="0">
                <a:solidFill>
                  <a:srgbClr val="000000">
                    <a:alpha val="100000"/>
                  </a:srgbClr>
                </a:solidFill>
                <a:latin typeface="黑体" panose="02010609060101010101" charset="-122"/>
                <a:ea typeface="黑体" panose="02010609060101010101" charset="-122"/>
                <a:cs typeface="黑体" panose="02010609060101010101" charset="-122"/>
              </a:rPr>
              <a:t>values</a:t>
            </a:r>
            <a:r>
              <a:rPr sz="8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20" dirty="0">
                <a:solidFill>
                  <a:srgbClr val="000000">
                    <a:alpha val="100000"/>
                  </a:srgbClr>
                </a:solidFill>
                <a:latin typeface="黑体" panose="02010609060101010101" charset="-122"/>
                <a:ea typeface="黑体" panose="02010609060101010101" charset="-122"/>
                <a:cs typeface="黑体" panose="02010609060101010101" charset="-122"/>
              </a:rPr>
              <a:t>of</a:t>
            </a:r>
            <a:r>
              <a:rPr sz="8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20" dirty="0">
                <a:solidFill>
                  <a:srgbClr val="000000">
                    <a:alpha val="100000"/>
                  </a:srgbClr>
                </a:solidFill>
                <a:latin typeface="黑体" panose="02010609060101010101" charset="-122"/>
                <a:ea typeface="黑体" panose="02010609060101010101" charset="-122"/>
                <a:cs typeface="黑体" panose="02010609060101010101" charset="-122"/>
              </a:rPr>
              <a:t>charging</a:t>
            </a: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20" dirty="0">
                <a:solidFill>
                  <a:srgbClr val="000000">
                    <a:alpha val="100000"/>
                  </a:srgbClr>
                </a:solidFill>
                <a:latin typeface="黑体" panose="02010609060101010101" charset="-122"/>
                <a:ea typeface="黑体" panose="02010609060101010101" charset="-122"/>
                <a:cs typeface="黑体" panose="02010609060101010101" charset="-122"/>
              </a:rPr>
              <a:t>machine,</a:t>
            </a:r>
            <a:endParaRPr lang="en-US" altLang="en-US" sz="800" dirty="0"/>
          </a:p>
          <a:p>
            <a:pPr marL="88900" algn="l" rtl="0" eaLnBrk="0">
              <a:lnSpc>
                <a:spcPts val="975"/>
              </a:lnSpc>
            </a:pP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charging</a:t>
            </a:r>
            <a:r>
              <a:rPr sz="800"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plug</a:t>
            </a:r>
            <a:r>
              <a:rPr sz="8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and</a:t>
            </a:r>
            <a:r>
              <a:rPr sz="800"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socket</a:t>
            </a:r>
            <a:r>
              <a:rPr sz="800" kern="0" spc="-1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800" kern="0" spc="-2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hlinkClick r:id="rId10"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22</a:t>
            </a:r>
            <a:endParaRPr lang="en-US" altLang="en-US" sz="800" dirty="0"/>
          </a:p>
          <a:p>
            <a:pPr marL="12700" algn="l" rtl="0" eaLnBrk="0">
              <a:lnSpc>
                <a:spcPts val="985"/>
              </a:lnSpc>
              <a:spcBef>
                <a:spcPts val="520"/>
              </a:spcBef>
            </a:pPr>
            <a:r>
              <a:rPr sz="8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Drive</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motor</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main</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parameters</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and</a:t>
            </a:r>
            <a:endParaRPr lang="en-US" altLang="en-US" sz="800" dirty="0"/>
          </a:p>
          <a:p>
            <a:pPr marL="88900" algn="l" rtl="0" eaLnBrk="0">
              <a:lnSpc>
                <a:spcPts val="985"/>
              </a:lnSpc>
              <a:spcBef>
                <a:spcPts val="10"/>
              </a:spcBef>
            </a:pP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performanc</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e</a:t>
            </a:r>
            <a:r>
              <a:rPr sz="800"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indicators</a:t>
            </a:r>
            <a:r>
              <a:rPr sz="800" kern="0" spc="-1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800" kern="0" spc="-1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hlinkClick r:id="rId11"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23</a:t>
            </a:r>
            <a:endParaRPr lang="en-US" altLang="en-US" sz="800" dirty="0"/>
          </a:p>
          <a:p>
            <a:pPr marL="12700" algn="l" rtl="0" eaLnBrk="0">
              <a:lnSpc>
                <a:spcPct val="94000"/>
              </a:lnSpc>
              <a:spcBef>
                <a:spcPts val="620"/>
              </a:spcBef>
            </a:pPr>
            <a:r>
              <a:rPr sz="800" kern="0" spc="-20" dirty="0">
                <a:solidFill>
                  <a:srgbClr val="000000">
                    <a:alpha val="100000"/>
                  </a:srgbClr>
                </a:solidFill>
                <a:latin typeface="黑体" panose="02010609060101010101" charset="-122"/>
                <a:ea typeface="黑体" panose="02010609060101010101" charset="-122"/>
                <a:cs typeface="黑体" panose="02010609060101010101" charset="-122"/>
              </a:rPr>
              <a:t>3.</a:t>
            </a:r>
            <a:r>
              <a:rPr sz="800" kern="0" spc="-10" dirty="0">
                <a:solidFill>
                  <a:srgbClr val="000000">
                    <a:alpha val="100000"/>
                  </a:srgbClr>
                </a:solidFill>
                <a:latin typeface="黑体" panose="02010609060101010101" charset="-122"/>
                <a:ea typeface="黑体" panose="02010609060101010101" charset="-122"/>
                <a:cs typeface="黑体" panose="02010609060101010101" charset="-122"/>
              </a:rPr>
              <a:t>Power</a:t>
            </a:r>
            <a:r>
              <a:rPr sz="800" kern="0" spc="2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10" dirty="0">
                <a:solidFill>
                  <a:srgbClr val="000000">
                    <a:alpha val="100000"/>
                  </a:srgbClr>
                </a:solidFill>
                <a:latin typeface="黑体" panose="02010609060101010101" charset="-122"/>
                <a:ea typeface="黑体" panose="02010609060101010101" charset="-122"/>
                <a:cs typeface="黑体" panose="02010609060101010101" charset="-122"/>
              </a:rPr>
              <a:t>battery</a:t>
            </a:r>
            <a:r>
              <a:rPr sz="800" kern="0" spc="4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10" dirty="0">
                <a:solidFill>
                  <a:srgbClr val="000000">
                    <a:alpha val="100000"/>
                  </a:srgbClr>
                </a:solidFill>
                <a:latin typeface="黑体" panose="02010609060101010101" charset="-122"/>
                <a:ea typeface="黑体" panose="02010609060101010101" charset="-122"/>
                <a:cs typeface="黑体" panose="02010609060101010101" charset="-122"/>
              </a:rPr>
              <a:t>system</a:t>
            </a:r>
            <a:r>
              <a:rPr sz="800" kern="0" spc="3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10" dirty="0">
                <a:solidFill>
                  <a:srgbClr val="000000">
                    <a:alpha val="100000"/>
                  </a:srgbClr>
                </a:solidFill>
                <a:latin typeface="黑体" panose="02010609060101010101" charset="-122"/>
                <a:ea typeface="黑体" panose="02010609060101010101" charset="-122"/>
                <a:cs typeface="黑体" panose="02010609060101010101" charset="-122"/>
              </a:rPr>
              <a:t>as</a:t>
            </a:r>
            <a:r>
              <a:rPr sz="800" kern="0" spc="-20" dirty="0">
                <a:solidFill>
                  <a:srgbClr val="000000">
                    <a:alpha val="100000"/>
                  </a:srgbClr>
                </a:solidFill>
                <a:latin typeface="黑体" panose="02010609060101010101" charset="-122"/>
                <a:ea typeface="黑体" panose="02010609060101010101" charset="-122"/>
                <a:cs typeface="黑体" panose="02010609060101010101" charset="-122"/>
              </a:rPr>
              <a:t>sembly</a:t>
            </a: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20" dirty="0">
                <a:solidFill>
                  <a:srgbClr val="000000">
                    <a:alpha val="100000"/>
                  </a:srgbClr>
                </a:solidFill>
                <a:latin typeface="黑体" panose="02010609060101010101" charset="-122"/>
                <a:ea typeface="黑体" panose="02010609060101010101" charset="-122"/>
                <a:cs typeface="黑体" panose="02010609060101010101" charset="-122"/>
              </a:rPr>
              <a:t>main</a:t>
            </a:r>
            <a:endParaRPr lang="en-US" altLang="en-US" sz="800" dirty="0"/>
          </a:p>
          <a:p>
            <a:pPr marL="88900" algn="l" rtl="0" eaLnBrk="0">
              <a:lnSpc>
                <a:spcPts val="1000"/>
              </a:lnSpc>
            </a:pP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types</a:t>
            </a:r>
            <a:r>
              <a:rPr sz="800" kern="0" spc="4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and</a:t>
            </a:r>
            <a:r>
              <a:rPr sz="800" kern="0" spc="3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parameters</a:t>
            </a:r>
            <a:r>
              <a:rPr sz="800" kern="0" spc="24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40" dirty="0">
                <a:solidFill>
                  <a:srgbClr val="000000">
                    <a:alpha val="100000"/>
                  </a:srgbClr>
                </a:solidFill>
                <a:latin typeface="黑体" panose="02010609060101010101" charset="-122"/>
                <a:ea typeface="黑体" panose="02010609060101010101" charset="-122"/>
                <a:cs typeface="黑体" panose="02010609060101010101" charset="-122"/>
              </a:rPr>
              <a:t>……………………</a:t>
            </a:r>
            <a:r>
              <a:rPr sz="800" kern="0" spc="40" dirty="0">
                <a:solidFill>
                  <a:srgbClr val="000000">
                    <a:alpha val="100000"/>
                  </a:srgbClr>
                </a:solidFill>
                <a:latin typeface="黑体" panose="02010609060101010101" charset="-122"/>
                <a:ea typeface="黑体" panose="02010609060101010101" charset="-122"/>
                <a:cs typeface="黑体" panose="02010609060101010101" charset="-122"/>
                <a:hlinkClick r:id="rId12"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24</a:t>
            </a:r>
            <a:endParaRPr lang="en-US" altLang="en-US" sz="800" dirty="0"/>
          </a:p>
          <a:p>
            <a:pPr marL="12700" algn="l" rtl="0" eaLnBrk="0">
              <a:lnSpc>
                <a:spcPts val="985"/>
              </a:lnSpc>
              <a:spcBef>
                <a:spcPts val="140"/>
              </a:spcBef>
            </a:pP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4.Main</a:t>
            </a: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parameters</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of</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vehicle</a:t>
            </a:r>
            <a:r>
              <a:rPr sz="800" kern="0" spc="-1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8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800" kern="0" spc="-1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hlinkClick r:id="rId13"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25</a:t>
            </a:r>
            <a:endParaRPr lang="en-US" altLang="en-US" sz="800" dirty="0"/>
          </a:p>
          <a:p>
            <a:pPr marL="12700" algn="l" rtl="0" eaLnBrk="0">
              <a:lnSpc>
                <a:spcPts val="900"/>
              </a:lnSpc>
              <a:spcBef>
                <a:spcPts val="260"/>
              </a:spcBef>
            </a:pP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Tire</a:t>
            </a:r>
            <a:r>
              <a:rPr sz="7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inflation</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pressure</a:t>
            </a:r>
            <a:r>
              <a:rPr sz="700" kern="0" spc="1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cold</a:t>
            </a:r>
            <a:r>
              <a:rPr sz="7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stat</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e)</a:t>
            </a:r>
            <a:r>
              <a:rPr sz="700" kern="0" spc="-2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700" kern="0" spc="-1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hlinkClick r:id="rId14"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26</a:t>
            </a:r>
            <a:endParaRPr lang="en-US" altLang="en-US" sz="700" dirty="0"/>
          </a:p>
          <a:p>
            <a:pPr marL="12700" algn="l" rtl="0" eaLnBrk="0">
              <a:lnSpc>
                <a:spcPct val="93000"/>
              </a:lnSpc>
              <a:spcBef>
                <a:spcPts val="245"/>
              </a:spcBef>
            </a:pPr>
            <a:r>
              <a:rPr sz="9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6.Other</a:t>
            </a:r>
            <a:r>
              <a:rPr sz="9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9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parameters</a:t>
            </a:r>
            <a:r>
              <a:rPr sz="900" kern="0" spc="-2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9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9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900" kern="0" spc="-2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9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hlinkClick r:id="rId14"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26</a:t>
            </a:r>
            <a:endParaRPr lang="en-US" altLang="en-US" sz="900" dirty="0"/>
          </a:p>
        </p:txBody>
      </p:sp>
      <p:sp>
        <p:nvSpPr>
          <p:cNvPr id="5" name="textbox 5"/>
          <p:cNvSpPr/>
          <p:nvPr/>
        </p:nvSpPr>
        <p:spPr>
          <a:xfrm>
            <a:off x="355600" y="336021"/>
            <a:ext cx="2174875" cy="1017269"/>
          </a:xfrm>
          <a:prstGeom prst="rect">
            <a:avLst/>
          </a:prstGeom>
        </p:spPr>
        <p:txBody>
          <a:bodyPr vert="horz" wrap="square" lIns="0" tIns="0" rIns="0" bIns="0"/>
          <a:lstStyle/>
          <a:p>
            <a:pPr algn="l" rtl="0" eaLnBrk="0">
              <a:lnSpc>
                <a:spcPct val="78000"/>
              </a:lnSpc>
            </a:pPr>
            <a:endParaRPr lang="en-US" altLang="en-US" sz="100" dirty="0"/>
          </a:p>
          <a:p>
            <a:pPr marL="78105" algn="l" rtl="0" eaLnBrk="0">
              <a:lnSpc>
                <a:spcPct val="82000"/>
              </a:lnSpc>
            </a:pPr>
            <a:r>
              <a:rPr sz="1200" b="1" kern="0" spc="-10" dirty="0">
                <a:solidFill>
                  <a:srgbClr val="E30025">
                    <a:alpha val="100000"/>
                  </a:srgbClr>
                </a:solidFill>
                <a:latin typeface="黑体" panose="02010609060101010101" charset="-122"/>
                <a:ea typeface="黑体" panose="02010609060101010101" charset="-122"/>
                <a:cs typeface="黑体" panose="02010609060101010101" charset="-122"/>
              </a:rPr>
              <a:t>Catalog:</a:t>
            </a:r>
            <a:endParaRPr lang="en-US" altLang="en-US" sz="1200" dirty="0"/>
          </a:p>
          <a:p>
            <a:pPr algn="l" rtl="0" eaLnBrk="0">
              <a:lnSpc>
                <a:spcPct val="158000"/>
              </a:lnSpc>
            </a:pPr>
            <a:endParaRPr lang="en-US" altLang="en-US" sz="1000" dirty="0"/>
          </a:p>
          <a:p>
            <a:pPr marL="14605" algn="l" rtl="0" eaLnBrk="0">
              <a:lnSpc>
                <a:spcPct val="78000"/>
              </a:lnSpc>
              <a:spcBef>
                <a:spcPts val="280"/>
              </a:spcBef>
            </a:pPr>
            <a:r>
              <a:rPr sz="900" b="1" kern="0" spc="-30" dirty="0">
                <a:solidFill>
                  <a:srgbClr val="000B6F">
                    <a:alpha val="100000"/>
                  </a:srgbClr>
                </a:solidFill>
                <a:latin typeface="宋体" panose="02010600030101010101" pitchFamily="2" charset="-122"/>
                <a:ea typeface="宋体" panose="02010600030101010101" pitchFamily="2" charset="-122"/>
                <a:cs typeface="宋体" panose="02010600030101010101" pitchFamily="2" charset="-122"/>
              </a:rPr>
              <a:t>I、Overview</a:t>
            </a:r>
            <a:endParaRPr lang="en-US" altLang="en-US" sz="900" dirty="0"/>
          </a:p>
          <a:p>
            <a:pPr marL="12700" algn="l" rtl="0" eaLnBrk="0">
              <a:lnSpc>
                <a:spcPts val="1100"/>
              </a:lnSpc>
              <a:spcBef>
                <a:spcPts val="185"/>
              </a:spcBef>
            </a:pPr>
            <a:r>
              <a:rPr sz="800" kern="0" spc="20" dirty="0">
                <a:solidFill>
                  <a:srgbClr val="000000">
                    <a:alpha val="100000"/>
                  </a:srgbClr>
                </a:solidFill>
                <a:latin typeface="黑体" panose="02010609060101010101" charset="-122"/>
                <a:ea typeface="黑体" panose="02010609060101010101" charset="-122"/>
                <a:cs typeface="黑体" panose="02010609060101010101" charset="-122"/>
              </a:rPr>
              <a:t>1.</a:t>
            </a: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General</a:t>
            </a:r>
            <a:r>
              <a:rPr sz="800" kern="0" spc="5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Rules</a:t>
            </a:r>
            <a:r>
              <a:rPr sz="800" kern="0" spc="-26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20" dirty="0">
                <a:solidFill>
                  <a:srgbClr val="000000">
                    <a:alpha val="100000"/>
                  </a:srgbClr>
                </a:solidFill>
                <a:latin typeface="黑体" panose="02010609060101010101" charset="-122"/>
                <a:ea typeface="黑体" panose="02010609060101010101" charset="-122"/>
                <a:cs typeface="黑体" panose="02010609060101010101" charset="-122"/>
              </a:rPr>
              <a:t>………………………………</a:t>
            </a:r>
            <a:r>
              <a:rPr sz="800" kern="0" spc="20" dirty="0">
                <a:solidFill>
                  <a:srgbClr val="000000">
                    <a:alpha val="100000"/>
                  </a:srgbClr>
                </a:solidFill>
                <a:latin typeface="黑体" panose="02010609060101010101" charset="-122"/>
                <a:ea typeface="黑体" panose="02010609060101010101" charset="-122"/>
                <a:cs typeface="黑体" panose="02010609060101010101" charset="-122"/>
                <a:hlinkClick r:id="rId6"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01</a:t>
            </a:r>
            <a:endParaRPr lang="en-US" altLang="en-US" sz="800" dirty="0"/>
          </a:p>
          <a:p>
            <a:pPr marL="12700" algn="l" rtl="0" eaLnBrk="0">
              <a:lnSpc>
                <a:spcPts val="1100"/>
              </a:lnSpc>
              <a:spcBef>
                <a:spcPts val="95"/>
              </a:spcBef>
            </a:pP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2.Matters</a:t>
            </a:r>
            <a:r>
              <a:rPr sz="800" kern="0" spc="2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need</a:t>
            </a:r>
            <a:r>
              <a:rPr sz="8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attention</a:t>
            </a:r>
            <a:r>
              <a:rPr sz="800" kern="0" spc="-25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a:t>
            </a:r>
            <a:r>
              <a:rPr sz="800" kern="0" spc="-10" dirty="0">
                <a:solidFill>
                  <a:srgbClr val="000000">
                    <a:alpha val="100000"/>
                  </a:srgbClr>
                </a:solidFill>
                <a:latin typeface="黑体" panose="02010609060101010101" charset="-122"/>
                <a:ea typeface="黑体" panose="02010609060101010101" charset="-122"/>
                <a:cs typeface="黑体" panose="02010609060101010101" charset="-122"/>
              </a:rPr>
              <a:t>……………</a:t>
            </a:r>
            <a:r>
              <a:rPr sz="800" kern="0" spc="-10" dirty="0">
                <a:solidFill>
                  <a:srgbClr val="000000">
                    <a:alpha val="100000"/>
                  </a:srgbClr>
                </a:solidFill>
                <a:latin typeface="黑体" panose="02010609060101010101" charset="-122"/>
                <a:ea typeface="黑体" panose="02010609060101010101" charset="-122"/>
                <a:cs typeface="黑体" panose="02010609060101010101" charset="-122"/>
                <a:hlinkClick r:id="rId15"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02</a:t>
            </a:r>
            <a:endParaRPr lang="en-US" altLang="en-US" sz="800" dirty="0"/>
          </a:p>
          <a:p>
            <a:pPr marL="12700" algn="l" rtl="0" eaLnBrk="0">
              <a:lnSpc>
                <a:spcPct val="92000"/>
              </a:lnSpc>
              <a:spcBef>
                <a:spcPts val="135"/>
              </a:spcBef>
            </a:pPr>
            <a:r>
              <a:rPr sz="9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3.Danger</a:t>
            </a:r>
            <a:r>
              <a:rPr sz="900" kern="0" spc="-1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9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900" kern="0" spc="-2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9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hlinkClick r:id="rId16"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03</a:t>
            </a:r>
            <a:endParaRPr lang="en-US" alt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p:nvPr/>
        </p:nvSpPr>
        <p:spPr>
          <a:xfrm>
            <a:off x="457198" y="346459"/>
            <a:ext cx="4288154" cy="3038475"/>
          </a:xfrm>
          <a:prstGeom prst="rect">
            <a:avLst/>
          </a:prstGeom>
        </p:spPr>
        <p:txBody>
          <a:bodyPr vert="horz" wrap="square" lIns="0" tIns="0" rIns="0" bIns="0"/>
          <a:lstStyle/>
          <a:p>
            <a:pPr algn="l" rtl="0" eaLnBrk="0">
              <a:lnSpc>
                <a:spcPct val="78000"/>
              </a:lnSpc>
            </a:pPr>
            <a:endParaRPr lang="en-US" altLang="en-US" sz="100" dirty="0"/>
          </a:p>
          <a:p>
            <a:pPr marL="12700" algn="l" rtl="0" eaLnBrk="0">
              <a:lnSpc>
                <a:spcPct val="82000"/>
              </a:lnSpc>
            </a:pPr>
            <a:r>
              <a:rPr sz="1200" b="1" kern="0" spc="-10" dirty="0">
                <a:solidFill>
                  <a:srgbClr val="E50026">
                    <a:alpha val="100000"/>
                  </a:srgbClr>
                </a:solidFill>
                <a:latin typeface="Arial" panose="020B0604020202020204"/>
                <a:ea typeface="Arial" panose="020B0604020202020204"/>
                <a:cs typeface="Arial" panose="020B0604020202020204"/>
              </a:rPr>
              <a:t>I</a:t>
            </a:r>
            <a:r>
              <a:rPr sz="1200" b="1" kern="0" spc="-10" dirty="0">
                <a:solidFill>
                  <a:srgbClr val="E50026">
                    <a:alpha val="100000"/>
                  </a:srgbClr>
                </a:solidFill>
                <a:latin typeface="宋体" panose="02010600030101010101" pitchFamily="2" charset="-122"/>
                <a:ea typeface="宋体" panose="02010600030101010101" pitchFamily="2" charset="-122"/>
                <a:cs typeface="宋体" panose="02010600030101010101" pitchFamily="2" charset="-122"/>
              </a:rPr>
              <a:t>、</a:t>
            </a:r>
            <a:r>
              <a:rPr sz="1200" b="1" kern="0" spc="-10" dirty="0">
                <a:solidFill>
                  <a:srgbClr val="E50026">
                    <a:alpha val="100000"/>
                  </a:srgbClr>
                </a:solidFill>
                <a:latin typeface="Arial" panose="020B0604020202020204"/>
                <a:ea typeface="Arial" panose="020B0604020202020204"/>
                <a:cs typeface="Arial" panose="020B0604020202020204"/>
              </a:rPr>
              <a:t>Overview</a:t>
            </a:r>
            <a:endParaRPr lang="en-US" altLang="en-US" sz="1200" dirty="0"/>
          </a:p>
          <a:p>
            <a:pPr marL="76200" algn="l" rtl="0" eaLnBrk="0">
              <a:lnSpc>
                <a:spcPct val="81000"/>
              </a:lnSpc>
              <a:spcBef>
                <a:spcPts val="1275"/>
              </a:spcBef>
            </a:pPr>
            <a:r>
              <a:rPr sz="700" kern="0" spc="-10" dirty="0">
                <a:solidFill>
                  <a:srgbClr val="202A86">
                    <a:alpha val="100000"/>
                  </a:srgbClr>
                </a:solidFill>
                <a:latin typeface="Arial" panose="020B0604020202020204"/>
                <a:ea typeface="Arial" panose="020B0604020202020204"/>
                <a:cs typeface="Arial" panose="020B0604020202020204"/>
              </a:rPr>
              <a:t>1.General</a:t>
            </a:r>
            <a:r>
              <a:rPr sz="700" kern="0" spc="10" dirty="0">
                <a:solidFill>
                  <a:srgbClr val="202A86">
                    <a:alpha val="100000"/>
                  </a:srgbClr>
                </a:solidFill>
                <a:latin typeface="Arial" panose="020B0604020202020204"/>
                <a:ea typeface="Arial" panose="020B0604020202020204"/>
                <a:cs typeface="Arial" panose="020B0604020202020204"/>
              </a:rPr>
              <a:t>      </a:t>
            </a:r>
            <a:r>
              <a:rPr sz="700" kern="0" spc="-10" dirty="0">
                <a:solidFill>
                  <a:srgbClr val="202A86">
                    <a:alpha val="100000"/>
                  </a:srgbClr>
                </a:solidFill>
                <a:latin typeface="Arial" panose="020B0604020202020204"/>
                <a:ea typeface="Arial" panose="020B0604020202020204"/>
                <a:cs typeface="Arial" panose="020B0604020202020204"/>
              </a:rPr>
              <a:t>Rules</a:t>
            </a:r>
            <a:endParaRPr lang="en-US" altLang="en-US" sz="700" dirty="0"/>
          </a:p>
          <a:p>
            <a:pPr marL="190500" indent="-114300" algn="l" rtl="0" eaLnBrk="0">
              <a:lnSpc>
                <a:spcPct val="124000"/>
              </a:lnSpc>
              <a:spcBef>
                <a:spcPts val="715"/>
              </a:spcBef>
            </a:pPr>
            <a:r>
              <a:rPr sz="700" kern="0" spc="-10" dirty="0">
                <a:solidFill>
                  <a:srgbClr val="000000">
                    <a:alpha val="100000"/>
                  </a:srgbClr>
                </a:solidFill>
                <a:latin typeface="Arial" panose="020B0604020202020204"/>
                <a:ea typeface="Arial" panose="020B0604020202020204"/>
                <a:cs typeface="Arial" panose="020B0604020202020204"/>
              </a:rPr>
              <a:t>1)</a:t>
            </a:r>
            <a:r>
              <a:rPr sz="700" kern="0" spc="8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This</a:t>
            </a:r>
            <a:r>
              <a:rPr sz="700" kern="0" spc="7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vehicle</a:t>
            </a:r>
            <a:r>
              <a:rPr sz="700" kern="0" spc="10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is</a:t>
            </a:r>
            <a:r>
              <a:rPr sz="700" kern="0" spc="9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a</a:t>
            </a:r>
            <a:r>
              <a:rPr sz="700" kern="0" spc="9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pure</a:t>
            </a:r>
            <a:r>
              <a:rPr sz="700" kern="0" spc="9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electric</a:t>
            </a:r>
            <a:r>
              <a:rPr sz="700" kern="0" spc="8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four</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0" dirty="0">
                <a:solidFill>
                  <a:srgbClr val="000000">
                    <a:alpha val="100000"/>
                  </a:srgbClr>
                </a:solidFill>
                <a:latin typeface="Arial" panose="020B0604020202020204"/>
                <a:ea typeface="Arial" panose="020B0604020202020204"/>
                <a:cs typeface="Arial" panose="020B0604020202020204"/>
              </a:rPr>
              <a:t>wheel</a:t>
            </a:r>
            <a:r>
              <a:rPr sz="700" kern="0" spc="-10" dirty="0">
                <a:solidFill>
                  <a:srgbClr val="000000">
                    <a:alpha val="100000"/>
                  </a:srgbClr>
                </a:solidFill>
                <a:latin typeface="Arial" panose="020B0604020202020204"/>
                <a:ea typeface="Arial" panose="020B0604020202020204"/>
                <a:cs typeface="Arial" panose="020B0604020202020204"/>
              </a:rPr>
              <a:t>ed</a:t>
            </a:r>
            <a:r>
              <a:rPr sz="700" kern="0" spc="7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vehicle,</a:t>
            </a:r>
            <a:r>
              <a:rPr sz="700" kern="0" spc="9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and</a:t>
            </a:r>
            <a:r>
              <a:rPr sz="700" kern="0" spc="10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its</a:t>
            </a:r>
            <a:r>
              <a:rPr sz="700" kern="0" spc="8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operation</a:t>
            </a:r>
            <a:r>
              <a:rPr sz="700" kern="0" spc="9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and</a:t>
            </a:r>
            <a:r>
              <a:rPr sz="700" kern="0" spc="8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characteristics</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are</a:t>
            </a:r>
            <a:r>
              <a:rPr sz="700" kern="0" spc="9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different</a:t>
            </a:r>
            <a:r>
              <a:rPr sz="700" kern="0" spc="9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from</a:t>
            </a:r>
            <a:r>
              <a:rPr sz="700" kern="0" spc="9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those</a:t>
            </a:r>
            <a:r>
              <a:rPr sz="700" kern="0" spc="9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of</a:t>
            </a:r>
            <a:r>
              <a:rPr sz="700" kern="0" spc="8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traditional</a:t>
            </a:r>
            <a:r>
              <a:rPr sz="700" kern="0" spc="9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fuel</a:t>
            </a:r>
            <a:r>
              <a:rPr sz="700" kern="0" spc="9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vehicl</a:t>
            </a:r>
            <a:r>
              <a:rPr sz="700" kern="0" spc="-10" dirty="0">
                <a:solidFill>
                  <a:srgbClr val="000000">
                    <a:alpha val="100000"/>
                  </a:srgbClr>
                </a:solidFill>
                <a:latin typeface="Arial" panose="020B0604020202020204"/>
                <a:ea typeface="Arial" panose="020B0604020202020204"/>
                <a:cs typeface="Arial" panose="020B0604020202020204"/>
              </a:rPr>
              <a:t>es.</a:t>
            </a:r>
            <a:r>
              <a:rPr sz="700" kern="0" spc="9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Therefore,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please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read</a:t>
            </a:r>
            <a:r>
              <a:rPr sz="700" kern="0" spc="9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this</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manual</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carefully</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before</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using</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t</a:t>
            </a:r>
            <a:r>
              <a:rPr sz="700" kern="0" spc="-10" dirty="0">
                <a:solidFill>
                  <a:srgbClr val="000000">
                    <a:alpha val="100000"/>
                  </a:srgbClr>
                </a:solidFill>
                <a:latin typeface="Arial" panose="020B0604020202020204"/>
                <a:ea typeface="Arial" panose="020B0604020202020204"/>
                <a:cs typeface="Arial" panose="020B0604020202020204"/>
              </a:rPr>
              <a:t>he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vehicle.</a:t>
            </a:r>
            <a:endParaRPr lang="en-US" altLang="en-US" sz="700" dirty="0"/>
          </a:p>
          <a:p>
            <a:pPr marL="190500" indent="-114300" algn="l" rtl="0" eaLnBrk="0">
              <a:lnSpc>
                <a:spcPct val="120000"/>
              </a:lnSpc>
              <a:spcBef>
                <a:spcPts val="1125"/>
              </a:spcBef>
            </a:pPr>
            <a:r>
              <a:rPr sz="700" kern="0" spc="-10" dirty="0">
                <a:solidFill>
                  <a:srgbClr val="000000">
                    <a:alpha val="100000"/>
                  </a:srgbClr>
                </a:solidFill>
                <a:latin typeface="Arial" panose="020B0604020202020204"/>
                <a:ea typeface="Arial" panose="020B0604020202020204"/>
                <a:cs typeface="Arial" panose="020B0604020202020204"/>
              </a:rPr>
              <a:t>2)</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The</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car</a:t>
            </a:r>
            <a:r>
              <a:rPr sz="700" kern="0" spc="7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is</a:t>
            </a:r>
            <a:r>
              <a:rPr sz="700" kern="0" spc="6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driven</a:t>
            </a:r>
            <a:r>
              <a:rPr sz="700" kern="0" spc="6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by</a:t>
            </a:r>
            <a:r>
              <a:rPr sz="700" kern="0" spc="6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electric</a:t>
            </a:r>
            <a:r>
              <a:rPr sz="700" kern="0" spc="6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energ</a:t>
            </a:r>
            <a:r>
              <a:rPr sz="700" kern="0" spc="-10" dirty="0">
                <a:solidFill>
                  <a:srgbClr val="000000">
                    <a:alpha val="100000"/>
                  </a:srgbClr>
                </a:solidFill>
                <a:latin typeface="Arial" panose="020B0604020202020204"/>
                <a:ea typeface="Arial" panose="020B0604020202020204"/>
                <a:cs typeface="Arial" panose="020B0604020202020204"/>
              </a:rPr>
              <a:t>y.</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The</a:t>
            </a:r>
            <a:r>
              <a:rPr sz="700" kern="0" spc="6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car</a:t>
            </a:r>
            <a:r>
              <a:rPr sz="700" kern="0" spc="6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battery,</a:t>
            </a:r>
            <a:r>
              <a:rPr sz="700" kern="0" spc="7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located</a:t>
            </a:r>
            <a:r>
              <a:rPr sz="700" kern="0" spc="7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inside</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the</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front</a:t>
            </a:r>
            <a:r>
              <a:rPr sz="700" kern="0" spc="6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seat</a:t>
            </a:r>
            <a:r>
              <a:rPr sz="700" kern="0" spc="6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cylinder,</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provides</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driving</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power</a:t>
            </a:r>
            <a:r>
              <a:rPr sz="700" kern="0" spc="9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for</a:t>
            </a:r>
            <a:r>
              <a:rPr sz="700" kern="0" spc="9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the</a:t>
            </a:r>
            <a:r>
              <a:rPr sz="700" kern="0" spc="9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vehicle</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a</a:t>
            </a:r>
            <a:r>
              <a:rPr sz="700" kern="0" spc="-10" dirty="0">
                <a:solidFill>
                  <a:srgbClr val="000000">
                    <a:alpha val="100000"/>
                  </a:srgbClr>
                </a:solidFill>
                <a:latin typeface="Arial" panose="020B0604020202020204"/>
                <a:ea typeface="Arial" panose="020B0604020202020204"/>
                <a:cs typeface="Arial" panose="020B0604020202020204"/>
              </a:rPr>
              <a:t>nd</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provides</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power</a:t>
            </a:r>
            <a:r>
              <a:rPr sz="700" kern="0" spc="8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for</a:t>
            </a:r>
            <a:r>
              <a:rPr sz="700" kern="0" spc="9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instrument,</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lights</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and</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corresponding</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control</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mo</a:t>
            </a:r>
            <a:r>
              <a:rPr sz="700" kern="0" spc="-10" dirty="0">
                <a:solidFill>
                  <a:srgbClr val="000000">
                    <a:alpha val="100000"/>
                  </a:srgbClr>
                </a:solidFill>
                <a:latin typeface="Arial" panose="020B0604020202020204"/>
                <a:ea typeface="Arial" panose="020B0604020202020204"/>
                <a:cs typeface="Arial" panose="020B0604020202020204"/>
              </a:rPr>
              <a:t>dules.</a:t>
            </a:r>
            <a:endParaRPr lang="en-US" altLang="en-US" sz="700" dirty="0"/>
          </a:p>
          <a:p>
            <a:pPr marL="76200" algn="l" rtl="0" eaLnBrk="0">
              <a:lnSpc>
                <a:spcPts val="955"/>
              </a:lnSpc>
              <a:spcBef>
                <a:spcPts val="1175"/>
              </a:spcBef>
            </a:pPr>
            <a:r>
              <a:rPr sz="700" kern="0" spc="-10" dirty="0">
                <a:solidFill>
                  <a:srgbClr val="000000">
                    <a:alpha val="100000"/>
                  </a:srgbClr>
                </a:solidFill>
                <a:latin typeface="Arial" panose="020B0604020202020204"/>
                <a:ea typeface="Arial" panose="020B0604020202020204"/>
                <a:cs typeface="Arial" panose="020B0604020202020204"/>
              </a:rPr>
              <a:t>3)</a:t>
            </a:r>
            <a:r>
              <a:rPr sz="700" kern="0" spc="9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If</a:t>
            </a:r>
            <a:r>
              <a:rPr sz="700" kern="0" spc="6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the</a:t>
            </a:r>
            <a:r>
              <a:rPr sz="700" kern="0" spc="8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battery</a:t>
            </a:r>
            <a:r>
              <a:rPr sz="700" kern="0" spc="8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uses</a:t>
            </a:r>
            <a:r>
              <a:rPr sz="700" kern="0" spc="8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60V,</a:t>
            </a:r>
            <a:r>
              <a:rPr sz="700" kern="0" spc="8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please</a:t>
            </a:r>
            <a:r>
              <a:rPr sz="700" kern="0" spc="8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ask</a:t>
            </a:r>
            <a:r>
              <a:rPr sz="700" kern="0" spc="8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professional</a:t>
            </a:r>
            <a:r>
              <a:rPr sz="700" kern="0" spc="9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maintenance</a:t>
            </a:r>
            <a:r>
              <a:rPr sz="700" kern="0" spc="8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personnel</a:t>
            </a:r>
            <a:r>
              <a:rPr sz="700" kern="0" spc="7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to</a:t>
            </a:r>
            <a:r>
              <a:rPr sz="700" kern="0" spc="8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install</a:t>
            </a:r>
            <a:r>
              <a:rPr sz="700" kern="0" spc="7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the</a:t>
            </a:r>
            <a:endParaRPr lang="en-US" altLang="en-US" sz="700" dirty="0"/>
          </a:p>
          <a:p>
            <a:pPr marL="190500" algn="l" rtl="0" eaLnBrk="0">
              <a:lnSpc>
                <a:spcPct val="115000"/>
              </a:lnSpc>
              <a:spcBef>
                <a:spcPts val="140"/>
              </a:spcBef>
            </a:pPr>
            <a:r>
              <a:rPr sz="700" kern="0" spc="0" dirty="0">
                <a:solidFill>
                  <a:srgbClr val="000000">
                    <a:alpha val="100000"/>
                  </a:srgbClr>
                </a:solidFill>
                <a:latin typeface="Arial" panose="020B0604020202020204"/>
                <a:ea typeface="Arial" panose="020B0604020202020204"/>
                <a:cs typeface="Arial" panose="020B0604020202020204"/>
              </a:rPr>
              <a:t>charging</a:t>
            </a:r>
            <a:r>
              <a:rPr sz="700" kern="0" spc="9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line</a:t>
            </a:r>
            <a:r>
              <a:rPr sz="700" kern="0" spc="8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for</a:t>
            </a:r>
            <a:r>
              <a:rPr sz="700" kern="0" spc="7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you</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0" dirty="0">
                <a:solidFill>
                  <a:srgbClr val="000000">
                    <a:alpha val="100000"/>
                  </a:srgbClr>
                </a:solidFill>
                <a:latin typeface="Arial" panose="020B0604020202020204"/>
                <a:ea typeface="Arial" panose="020B0604020202020204"/>
                <a:cs typeface="Arial" panose="020B0604020202020204"/>
              </a:rPr>
              <a:t>The</a:t>
            </a:r>
            <a:r>
              <a:rPr sz="700" kern="0" spc="8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AC</a:t>
            </a:r>
            <a:r>
              <a:rPr sz="700" kern="0" spc="9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chargin</a:t>
            </a:r>
            <a:r>
              <a:rPr sz="700" kern="0" spc="-10" dirty="0">
                <a:solidFill>
                  <a:srgbClr val="000000">
                    <a:alpha val="100000"/>
                  </a:srgbClr>
                </a:solidFill>
                <a:latin typeface="Arial" panose="020B0604020202020204"/>
                <a:ea typeface="Arial" panose="020B0604020202020204"/>
                <a:cs typeface="Arial" panose="020B0604020202020204"/>
              </a:rPr>
              <a:t>g</a:t>
            </a:r>
            <a:r>
              <a:rPr sz="700" kern="0" spc="9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line</a:t>
            </a:r>
            <a:r>
              <a:rPr sz="700" kern="0" spc="10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must</a:t>
            </a:r>
            <a:r>
              <a:rPr sz="700" kern="0" spc="10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be</a:t>
            </a:r>
            <a:r>
              <a:rPr sz="700" kern="0" spc="10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properly</a:t>
            </a:r>
            <a:r>
              <a:rPr sz="700" kern="0" spc="8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grounded</a:t>
            </a:r>
            <a:r>
              <a:rPr sz="700" kern="0" spc="9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and</a:t>
            </a:r>
            <a:r>
              <a:rPr sz="700" kern="0" spc="10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installed</a:t>
            </a:r>
            <a:r>
              <a:rPr sz="700" kern="0" spc="7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with</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the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main</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switch</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and</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leakag</a:t>
            </a:r>
            <a:r>
              <a:rPr sz="700" kern="0" spc="-10" dirty="0">
                <a:solidFill>
                  <a:srgbClr val="000000">
                    <a:alpha val="100000"/>
                  </a:srgbClr>
                </a:solidFill>
                <a:latin typeface="Arial" panose="020B0604020202020204"/>
                <a:ea typeface="Arial" panose="020B0604020202020204"/>
                <a:cs typeface="Arial" panose="020B0604020202020204"/>
              </a:rPr>
              <a:t>e</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protection</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device.</a:t>
            </a:r>
            <a:endParaRPr lang="en-US" altLang="en-US" sz="700" dirty="0"/>
          </a:p>
          <a:p>
            <a:pPr marL="76200" algn="l" rtl="0" eaLnBrk="0">
              <a:lnSpc>
                <a:spcPts val="955"/>
              </a:lnSpc>
              <a:spcBef>
                <a:spcPts val="1125"/>
              </a:spcBef>
            </a:pPr>
            <a:r>
              <a:rPr sz="700" kern="0" spc="-10" dirty="0">
                <a:solidFill>
                  <a:srgbClr val="000000">
                    <a:alpha val="100000"/>
                  </a:srgbClr>
                </a:solidFill>
                <a:latin typeface="Arial" panose="020B0604020202020204"/>
                <a:ea typeface="Arial" panose="020B0604020202020204"/>
                <a:cs typeface="Arial" panose="020B0604020202020204"/>
              </a:rPr>
              <a:t>4)</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Please</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don</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0" dirty="0">
                <a:solidFill>
                  <a:srgbClr val="000000">
                    <a:alpha val="100000"/>
                  </a:srgbClr>
                </a:solidFill>
                <a:latin typeface="Arial" panose="020B0604020202020204"/>
                <a:ea typeface="Arial" panose="020B0604020202020204"/>
                <a:cs typeface="Arial" panose="020B0604020202020204"/>
              </a:rPr>
              <a:t>t</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touch</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the</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cable</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on</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the</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car.</a:t>
            </a:r>
            <a:endParaRPr lang="en-US" altLang="en-US" sz="700" dirty="0"/>
          </a:p>
          <a:p>
            <a:pPr marL="190500" indent="-114300" algn="l" rtl="0" eaLnBrk="0">
              <a:lnSpc>
                <a:spcPct val="115000"/>
              </a:lnSpc>
              <a:spcBef>
                <a:spcPts val="1190"/>
              </a:spcBef>
            </a:pPr>
            <a:r>
              <a:rPr sz="700" kern="0" spc="-10" dirty="0">
                <a:solidFill>
                  <a:srgbClr val="000000">
                    <a:alpha val="100000"/>
                  </a:srgbClr>
                </a:solidFill>
                <a:latin typeface="Arial" panose="020B0604020202020204"/>
                <a:ea typeface="Arial" panose="020B0604020202020204"/>
                <a:cs typeface="Arial" panose="020B0604020202020204"/>
              </a:rPr>
              <a:t>5)</a:t>
            </a:r>
            <a:r>
              <a:rPr sz="700" kern="0" spc="6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After</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picking</a:t>
            </a:r>
            <a:r>
              <a:rPr sz="700" kern="0" spc="6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up</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the</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car,</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please</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charge</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the</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battery</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to</a:t>
            </a:r>
            <a:r>
              <a:rPr sz="700" kern="0" spc="6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100%</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in</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time</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before</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it</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is</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less</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than</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30%,</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so</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as</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to</a:t>
            </a:r>
            <a:r>
              <a:rPr sz="700" kern="0" spc="6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maintain</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t</a:t>
            </a:r>
            <a:r>
              <a:rPr sz="700" kern="0" spc="-10" dirty="0">
                <a:solidFill>
                  <a:srgbClr val="000000">
                    <a:alpha val="100000"/>
                  </a:srgbClr>
                </a:solidFill>
                <a:latin typeface="Arial" panose="020B0604020202020204"/>
                <a:ea typeface="Arial" panose="020B0604020202020204"/>
                <a:cs typeface="Arial" panose="020B0604020202020204"/>
              </a:rPr>
              <a:t>he</a:t>
            </a:r>
            <a:r>
              <a:rPr sz="700" kern="0" spc="6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power</a:t>
            </a:r>
            <a:r>
              <a:rPr sz="700" kern="0" spc="6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battery.</a:t>
            </a:r>
            <a:endParaRPr lang="en-US" altLang="en-US" sz="700" dirty="0"/>
          </a:p>
          <a:p>
            <a:pPr algn="l" rtl="0" eaLnBrk="0">
              <a:lnSpc>
                <a:spcPct val="101000"/>
              </a:lnSpc>
            </a:pPr>
            <a:endParaRPr lang="en-US" altLang="en-US" sz="1000" dirty="0"/>
          </a:p>
          <a:p>
            <a:pPr marL="190500" indent="-114300" algn="l" rtl="0" eaLnBrk="0">
              <a:lnSpc>
                <a:spcPct val="118000"/>
              </a:lnSpc>
              <a:spcBef>
                <a:spcPts val="5"/>
              </a:spcBef>
            </a:pPr>
            <a:r>
              <a:rPr sz="700" kern="0" spc="-10" dirty="0">
                <a:solidFill>
                  <a:srgbClr val="000000">
                    <a:alpha val="100000"/>
                  </a:srgbClr>
                </a:solidFill>
                <a:latin typeface="Arial" panose="020B0604020202020204"/>
                <a:ea typeface="Arial" panose="020B0604020202020204"/>
                <a:cs typeface="Arial" panose="020B0604020202020204"/>
              </a:rPr>
              <a:t>6)</a:t>
            </a:r>
            <a:r>
              <a:rPr sz="700" kern="0" spc="7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The</a:t>
            </a:r>
            <a:r>
              <a:rPr sz="700" kern="0" spc="7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final</a:t>
            </a:r>
            <a:r>
              <a:rPr sz="700" kern="0" spc="9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interpretation</a:t>
            </a:r>
            <a:r>
              <a:rPr sz="700" kern="0" spc="9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right</a:t>
            </a:r>
            <a:r>
              <a:rPr sz="700" kern="0" spc="9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belon</a:t>
            </a:r>
            <a:r>
              <a:rPr sz="700" kern="0" spc="-10" dirty="0">
                <a:solidFill>
                  <a:srgbClr val="000000">
                    <a:alpha val="100000"/>
                  </a:srgbClr>
                </a:solidFill>
                <a:latin typeface="Arial" panose="020B0604020202020204"/>
                <a:ea typeface="Arial" panose="020B0604020202020204"/>
                <a:cs typeface="Arial" panose="020B0604020202020204"/>
              </a:rPr>
              <a:t>gs</a:t>
            </a:r>
            <a:r>
              <a:rPr sz="700" kern="0" spc="8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to</a:t>
            </a:r>
            <a:r>
              <a:rPr sz="700" kern="0" spc="7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the</a:t>
            </a:r>
            <a:r>
              <a:rPr sz="700" kern="0" spc="9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Company.In</a:t>
            </a:r>
            <a:r>
              <a:rPr sz="700" kern="0" spc="8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case</a:t>
            </a:r>
            <a:r>
              <a:rPr sz="700" kern="0" spc="8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of</a:t>
            </a:r>
            <a:r>
              <a:rPr sz="700" kern="0" spc="7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any</a:t>
            </a:r>
            <a:r>
              <a:rPr sz="700" kern="0" spc="8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change,</a:t>
            </a:r>
            <a:r>
              <a:rPr sz="700" kern="0" spc="8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the</a:t>
            </a:r>
            <a:r>
              <a:rPr sz="700" kern="0" spc="9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latest</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release</a:t>
            </a:r>
            <a:r>
              <a:rPr sz="700" kern="0" spc="7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of</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the</a:t>
            </a:r>
            <a:r>
              <a:rPr sz="700" kern="0" spc="8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Company</a:t>
            </a:r>
            <a:r>
              <a:rPr sz="700" kern="0" spc="8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s</a:t>
            </a:r>
            <a:r>
              <a:rPr sz="700" kern="0" spc="-10" dirty="0">
                <a:solidFill>
                  <a:srgbClr val="000000">
                    <a:alpha val="100000"/>
                  </a:srgbClr>
                </a:solidFill>
                <a:latin typeface="Arial" panose="020B0604020202020204"/>
                <a:ea typeface="Arial" panose="020B0604020202020204"/>
                <a:cs typeface="Arial" panose="020B0604020202020204"/>
              </a:rPr>
              <a:t>hall</a:t>
            </a:r>
            <a:r>
              <a:rPr sz="700" kern="0" spc="8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prevail.</a:t>
            </a:r>
            <a:endParaRPr lang="en-US" altLang="en-US" sz="700" dirty="0"/>
          </a:p>
        </p:txBody>
      </p:sp>
      <p:sp>
        <p:nvSpPr>
          <p:cNvPr id="7" name="textbox 7"/>
          <p:cNvSpPr/>
          <p:nvPr/>
        </p:nvSpPr>
        <p:spPr>
          <a:xfrm>
            <a:off x="2539990" y="3486363"/>
            <a:ext cx="111760" cy="109854"/>
          </a:xfrm>
          <a:prstGeom prst="rect">
            <a:avLst/>
          </a:prstGeom>
        </p:spPr>
        <p:txBody>
          <a:bodyPr vert="horz" wrap="square" lIns="0" tIns="0" rIns="0" bIns="0"/>
          <a:lstStyle/>
          <a:p>
            <a:pPr algn="l" rtl="0" eaLnBrk="0">
              <a:lnSpc>
                <a:spcPct val="83000"/>
              </a:lnSpc>
            </a:pPr>
            <a:endParaRPr lang="en-US" altLang="en-US" sz="100" dirty="0"/>
          </a:p>
          <a:p>
            <a:pPr marL="12700" algn="l" rtl="0" eaLnBrk="0">
              <a:lnSpc>
                <a:spcPct val="79000"/>
              </a:lnSpc>
            </a:pPr>
            <a:r>
              <a:rPr sz="700" kern="0" spc="-10" dirty="0">
                <a:solidFill>
                  <a:srgbClr val="000000">
                    <a:alpha val="100000"/>
                  </a:srgbClr>
                </a:solidFill>
                <a:latin typeface="黑体" panose="02010609060101010101" charset="-122"/>
                <a:ea typeface="黑体" panose="02010609060101010101" charset="-122"/>
                <a:cs typeface="黑体" panose="02010609060101010101" charset="-122"/>
              </a:rPr>
              <a:t>01</a:t>
            </a:r>
            <a:endParaRPr lang="en-US" altLang="en-US" sz="700" dirty="0"/>
          </a:p>
        </p:txBody>
      </p:sp>
      <p:sp>
        <p:nvSpPr>
          <p:cNvPr id="8" name="rect"/>
          <p:cNvSpPr/>
          <p:nvPr/>
        </p:nvSpPr>
        <p:spPr>
          <a:xfrm>
            <a:off x="311134" y="311138"/>
            <a:ext cx="6339" cy="171456"/>
          </a:xfrm>
          <a:prstGeom prst="rect">
            <a:avLst/>
          </a:prstGeom>
          <a:solidFill>
            <a:srgbClr val="FF0000">
              <a:alpha val="100000"/>
            </a:srgbClr>
          </a:solidFill>
          <a:ln cap="flat">
            <a:noFill/>
            <a:prstDash val="solid"/>
            <a:miter lim="0"/>
          </a:ln>
        </p:spPr>
        <p:txBody>
          <a:bodyPr rtlCol="0"/>
          <a:lstStyle/>
          <a:p>
            <a:pPr algn="ctr"/>
            <a:endParaRPr lang="zh-CN"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9"/>
          <p:cNvSpPr/>
          <p:nvPr/>
        </p:nvSpPr>
        <p:spPr>
          <a:xfrm>
            <a:off x="444518" y="396714"/>
            <a:ext cx="4356734" cy="3020695"/>
          </a:xfrm>
          <a:prstGeom prst="rect">
            <a:avLst/>
          </a:prstGeom>
        </p:spPr>
        <p:txBody>
          <a:bodyPr vert="horz" wrap="square" lIns="0" tIns="0" rIns="0" bIns="0"/>
          <a:lstStyle/>
          <a:p>
            <a:pPr algn="l" rtl="0" eaLnBrk="0">
              <a:lnSpc>
                <a:spcPct val="84000"/>
              </a:lnSpc>
            </a:pPr>
            <a:endParaRPr lang="en-US" altLang="en-US" sz="100" dirty="0"/>
          </a:p>
          <a:p>
            <a:pPr marL="12700" algn="l" rtl="0" eaLnBrk="0">
              <a:lnSpc>
                <a:spcPct val="86000"/>
              </a:lnSpc>
            </a:pPr>
            <a:r>
              <a:rPr sz="700" b="1" kern="0" spc="70" dirty="0">
                <a:solidFill>
                  <a:srgbClr val="E50026">
                    <a:alpha val="100000"/>
                  </a:srgbClr>
                </a:solidFill>
                <a:latin typeface="Arial" panose="020B0604020202020204"/>
                <a:ea typeface="Arial" panose="020B0604020202020204"/>
                <a:cs typeface="Arial" panose="020B0604020202020204"/>
              </a:rPr>
              <a:t>I</a:t>
            </a:r>
            <a:r>
              <a:rPr sz="700" kern="0" spc="-120" dirty="0">
                <a:solidFill>
                  <a:srgbClr val="E50026">
                    <a:alpha val="100000"/>
                  </a:srgbClr>
                </a:solidFill>
                <a:latin typeface="Arial" panose="020B0604020202020204"/>
                <a:ea typeface="Arial" panose="020B0604020202020204"/>
                <a:cs typeface="Arial" panose="020B0604020202020204"/>
              </a:rPr>
              <a:t> </a:t>
            </a:r>
            <a:r>
              <a:rPr sz="700" b="1" kern="0" spc="70" dirty="0">
                <a:solidFill>
                  <a:srgbClr val="E50026">
                    <a:alpha val="100000"/>
                  </a:srgbClr>
                </a:solidFill>
                <a:latin typeface="宋体" panose="02010600030101010101" pitchFamily="2" charset="-122"/>
                <a:ea typeface="宋体" panose="02010600030101010101" pitchFamily="2" charset="-122"/>
                <a:cs typeface="宋体" panose="02010600030101010101" pitchFamily="2" charset="-122"/>
              </a:rPr>
              <a:t>、</a:t>
            </a:r>
            <a:r>
              <a:rPr sz="700" b="1" kern="0" spc="0" dirty="0">
                <a:solidFill>
                  <a:srgbClr val="E50026">
                    <a:alpha val="100000"/>
                  </a:srgbClr>
                </a:solidFill>
                <a:latin typeface="Arial" panose="020B0604020202020204"/>
                <a:ea typeface="Arial" panose="020B0604020202020204"/>
                <a:cs typeface="Arial" panose="020B0604020202020204"/>
              </a:rPr>
              <a:t>Overview</a:t>
            </a:r>
            <a:endParaRPr lang="en-US" altLang="en-US" sz="700" dirty="0"/>
          </a:p>
          <a:p>
            <a:pPr marL="88900" algn="l" rtl="0" eaLnBrk="0">
              <a:lnSpc>
                <a:spcPts val="1020"/>
              </a:lnSpc>
              <a:spcBef>
                <a:spcPts val="1215"/>
              </a:spcBef>
            </a:pPr>
            <a:r>
              <a:rPr sz="700" kern="0" spc="10" dirty="0">
                <a:solidFill>
                  <a:srgbClr val="363F88">
                    <a:alpha val="100000"/>
                  </a:srgbClr>
                </a:solidFill>
                <a:latin typeface="Arial" panose="020B0604020202020204"/>
                <a:ea typeface="Arial" panose="020B0604020202020204"/>
                <a:cs typeface="Arial" panose="020B0604020202020204"/>
              </a:rPr>
              <a:t>2.</a:t>
            </a:r>
            <a:r>
              <a:rPr sz="700" kern="0" spc="30" dirty="0">
                <a:solidFill>
                  <a:srgbClr val="363F88">
                    <a:alpha val="100000"/>
                  </a:srgbClr>
                </a:solidFill>
                <a:latin typeface="Arial" panose="020B0604020202020204"/>
                <a:ea typeface="Arial" panose="020B0604020202020204"/>
                <a:cs typeface="Arial" panose="020B0604020202020204"/>
              </a:rPr>
              <a:t>   </a:t>
            </a:r>
            <a:r>
              <a:rPr sz="700" kern="0" spc="20" dirty="0">
                <a:solidFill>
                  <a:srgbClr val="363F88">
                    <a:alpha val="100000"/>
                  </a:srgbClr>
                </a:solidFill>
                <a:latin typeface="Arial" panose="020B0604020202020204"/>
                <a:ea typeface="Arial" panose="020B0604020202020204"/>
                <a:cs typeface="Arial" panose="020B0604020202020204"/>
              </a:rPr>
              <a:t>Matters</a:t>
            </a:r>
            <a:r>
              <a:rPr sz="700" kern="0" spc="30" dirty="0">
                <a:solidFill>
                  <a:srgbClr val="363F88">
                    <a:alpha val="100000"/>
                  </a:srgbClr>
                </a:solidFill>
                <a:latin typeface="Arial" panose="020B0604020202020204"/>
                <a:ea typeface="Arial" panose="020B0604020202020204"/>
                <a:cs typeface="Arial" panose="020B0604020202020204"/>
              </a:rPr>
              <a:t>   </a:t>
            </a:r>
            <a:r>
              <a:rPr sz="700" kern="0" spc="20" dirty="0">
                <a:solidFill>
                  <a:srgbClr val="363F88">
                    <a:alpha val="100000"/>
                  </a:srgbClr>
                </a:solidFill>
                <a:latin typeface="Arial" panose="020B0604020202020204"/>
                <a:ea typeface="Arial" panose="020B0604020202020204"/>
                <a:cs typeface="Arial" panose="020B0604020202020204"/>
              </a:rPr>
              <a:t>need</a:t>
            </a:r>
            <a:r>
              <a:rPr sz="700" kern="0" spc="30" dirty="0">
                <a:solidFill>
                  <a:srgbClr val="363F88">
                    <a:alpha val="100000"/>
                  </a:srgbClr>
                </a:solidFill>
                <a:latin typeface="Arial" panose="020B0604020202020204"/>
                <a:ea typeface="Arial" panose="020B0604020202020204"/>
                <a:cs typeface="Arial" panose="020B0604020202020204"/>
              </a:rPr>
              <a:t>   </a:t>
            </a:r>
            <a:r>
              <a:rPr sz="700" kern="0" spc="10" dirty="0">
                <a:solidFill>
                  <a:srgbClr val="363F88">
                    <a:alpha val="100000"/>
                  </a:srgbClr>
                </a:solidFill>
                <a:latin typeface="Arial" panose="020B0604020202020204"/>
                <a:ea typeface="Arial" panose="020B0604020202020204"/>
                <a:cs typeface="Arial" panose="020B0604020202020204"/>
              </a:rPr>
              <a:t>attention</a:t>
            </a:r>
            <a:endParaRPr lang="en-US" altLang="en-US" sz="700" dirty="0"/>
          </a:p>
          <a:p>
            <a:pPr marL="88900" algn="l" rtl="0" eaLnBrk="0">
              <a:lnSpc>
                <a:spcPts val="985"/>
              </a:lnSpc>
              <a:spcBef>
                <a:spcPts val="730"/>
              </a:spcBef>
            </a:pPr>
            <a:r>
              <a:rPr sz="700" kern="0" spc="10" dirty="0">
                <a:solidFill>
                  <a:srgbClr val="000000">
                    <a:alpha val="100000"/>
                  </a:srgbClr>
                </a:solidFill>
                <a:latin typeface="Arial" panose="020B0604020202020204"/>
                <a:ea typeface="Arial" panose="020B0604020202020204"/>
                <a:cs typeface="Arial" panose="020B0604020202020204"/>
              </a:rPr>
              <a:t>1)</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electrical</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equipment</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on</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car</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is</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divided</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into</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low</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20" dirty="0">
                <a:solidFill>
                  <a:srgbClr val="000000">
                    <a:alpha val="100000"/>
                  </a:srgbClr>
                </a:solidFill>
                <a:latin typeface="Arial" panose="020B0604020202020204"/>
                <a:ea typeface="Arial" panose="020B0604020202020204"/>
                <a:cs typeface="Arial" panose="020B0604020202020204"/>
              </a:rPr>
              <a:t>volt</a:t>
            </a:r>
            <a:r>
              <a:rPr sz="700" kern="0" spc="10" dirty="0">
                <a:solidFill>
                  <a:srgbClr val="000000">
                    <a:alpha val="100000"/>
                  </a:srgbClr>
                </a:solidFill>
                <a:latin typeface="Arial" panose="020B0604020202020204"/>
                <a:ea typeface="Arial" panose="020B0604020202020204"/>
                <a:cs typeface="Arial" panose="020B0604020202020204"/>
              </a:rPr>
              <a:t>age</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electrical</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equipment</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and</a:t>
            </a:r>
            <a:endParaRPr lang="en-US" altLang="en-US" sz="700" dirty="0"/>
          </a:p>
          <a:p>
            <a:pPr marL="247650" algn="l" rtl="0" eaLnBrk="0">
              <a:lnSpc>
                <a:spcPct val="125000"/>
              </a:lnSpc>
              <a:spcBef>
                <a:spcPts val="20"/>
              </a:spcBef>
            </a:pPr>
            <a:r>
              <a:rPr sz="700" kern="0" spc="20" dirty="0">
                <a:solidFill>
                  <a:srgbClr val="000000">
                    <a:alpha val="100000"/>
                  </a:srgbClr>
                </a:solidFill>
                <a:latin typeface="Arial" panose="020B0604020202020204"/>
                <a:ea typeface="Arial" panose="020B0604020202020204"/>
                <a:cs typeface="Arial" panose="020B0604020202020204"/>
              </a:rPr>
              <a:t>high</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20" dirty="0">
                <a:solidFill>
                  <a:srgbClr val="000000">
                    <a:alpha val="100000"/>
                  </a:srgbClr>
                </a:solidFill>
                <a:latin typeface="Arial" panose="020B0604020202020204"/>
                <a:ea typeface="Arial" panose="020B0604020202020204"/>
                <a:cs typeface="Arial" panose="020B0604020202020204"/>
              </a:rPr>
              <a:t>voltage</a:t>
            </a:r>
            <a:r>
              <a:rPr sz="700" kern="0" spc="7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electrical</a:t>
            </a:r>
            <a:r>
              <a:rPr sz="700" kern="0" spc="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equipment</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7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rated</a:t>
            </a:r>
            <a:r>
              <a:rPr sz="700" kern="0" spc="7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working</a:t>
            </a:r>
            <a:r>
              <a:rPr sz="700" kern="0" spc="6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voltage</a:t>
            </a:r>
            <a:r>
              <a:rPr sz="700" kern="0" spc="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of</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low</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20" dirty="0">
                <a:solidFill>
                  <a:srgbClr val="000000">
                    <a:alpha val="100000"/>
                  </a:srgbClr>
                </a:solidFill>
                <a:latin typeface="Arial" panose="020B0604020202020204"/>
                <a:ea typeface="Arial" panose="020B0604020202020204"/>
                <a:cs typeface="Arial" panose="020B0604020202020204"/>
              </a:rPr>
              <a:t>voltage</a:t>
            </a:r>
            <a:r>
              <a:rPr sz="700" kern="0" spc="7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e</a:t>
            </a:r>
            <a:r>
              <a:rPr sz="700" kern="0" spc="10" dirty="0">
                <a:solidFill>
                  <a:srgbClr val="000000">
                    <a:alpha val="100000"/>
                  </a:srgbClr>
                </a:solidFill>
                <a:latin typeface="Arial" panose="020B0604020202020204"/>
                <a:ea typeface="Arial" panose="020B0604020202020204"/>
                <a:cs typeface="Arial" panose="020B0604020202020204"/>
              </a:rPr>
              <a:t>lectrical</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equipment</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is</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12V.</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These</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equipment</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include</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sound</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lighting</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speakers</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et</a:t>
            </a:r>
            <a:r>
              <a:rPr sz="700" kern="0" spc="10" dirty="0">
                <a:solidFill>
                  <a:srgbClr val="000000">
                    <a:alpha val="100000"/>
                  </a:srgbClr>
                </a:solidFill>
                <a:latin typeface="Arial" panose="020B0604020202020204"/>
                <a:ea typeface="Arial" panose="020B0604020202020204"/>
                <a:cs typeface="Arial" panose="020B0604020202020204"/>
              </a:rPr>
              <a:t>c.;</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High</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voltage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electrical</a:t>
            </a:r>
            <a:r>
              <a:rPr sz="700" kern="0" spc="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equipment</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includes</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drive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motor</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motor</a:t>
            </a:r>
            <a:r>
              <a:rPr sz="700" kern="0" spc="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controller</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powe</a:t>
            </a:r>
            <a:r>
              <a:rPr sz="700" kern="0" spc="10" dirty="0">
                <a:solidFill>
                  <a:srgbClr val="000000">
                    <a:alpha val="100000"/>
                  </a:srgbClr>
                </a:solidFill>
                <a:latin typeface="Arial" panose="020B0604020202020204"/>
                <a:ea typeface="Arial" panose="020B0604020202020204"/>
                <a:cs typeface="Arial" panose="020B0604020202020204"/>
              </a:rPr>
              <a:t>r</a:t>
            </a:r>
            <a:r>
              <a:rPr sz="700" kern="0" spc="10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battery</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pack,voltage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converter(DC/DC),charger,etc.</a:t>
            </a:r>
            <a:endParaRPr lang="en-US" altLang="en-US" sz="700" dirty="0"/>
          </a:p>
          <a:p>
            <a:pPr marL="247650" indent="-158750" algn="l" rtl="0" eaLnBrk="0">
              <a:lnSpc>
                <a:spcPct val="128000"/>
              </a:lnSpc>
              <a:spcBef>
                <a:spcPts val="1085"/>
              </a:spcBef>
            </a:pPr>
            <a:r>
              <a:rPr sz="700" kern="0" spc="10" dirty="0">
                <a:solidFill>
                  <a:srgbClr val="000000">
                    <a:alpha val="100000"/>
                  </a:srgbClr>
                </a:solidFill>
                <a:latin typeface="Arial" panose="020B0604020202020204"/>
                <a:ea typeface="Arial" panose="020B0604020202020204"/>
                <a:cs typeface="Arial" panose="020B0604020202020204"/>
              </a:rPr>
              <a:t>2)</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Caution</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To</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avoid</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electric</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shock</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do</a:t>
            </a:r>
            <a:r>
              <a:rPr sz="700" kern="0" spc="6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not</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touch</a:t>
            </a:r>
            <a:r>
              <a:rPr sz="700" kern="0" spc="6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high</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20" dirty="0">
                <a:solidFill>
                  <a:srgbClr val="000000">
                    <a:alpha val="100000"/>
                  </a:srgbClr>
                </a:solidFill>
                <a:latin typeface="Arial" panose="020B0604020202020204"/>
                <a:ea typeface="Arial" panose="020B0604020202020204"/>
                <a:cs typeface="Arial" panose="020B0604020202020204"/>
              </a:rPr>
              <a:t>voltage</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components</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7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hi</a:t>
            </a:r>
            <a:r>
              <a:rPr sz="700" kern="0" spc="10" dirty="0">
                <a:solidFill>
                  <a:srgbClr val="000000">
                    <a:alpha val="100000"/>
                  </a:srgbClr>
                </a:solidFill>
                <a:latin typeface="Arial" panose="020B0604020202020204"/>
                <a:ea typeface="Arial" panose="020B0604020202020204"/>
                <a:cs typeface="Arial" panose="020B0604020202020204"/>
              </a:rPr>
              <a:t>gh-voltage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cables,</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and</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their</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connectors.</a:t>
            </a:r>
            <a:endParaRPr lang="en-US" altLang="en-US" sz="700" dirty="0"/>
          </a:p>
          <a:p>
            <a:pPr marL="88900" algn="l" rtl="0" eaLnBrk="0">
              <a:lnSpc>
                <a:spcPts val="1020"/>
              </a:lnSpc>
              <a:spcBef>
                <a:spcPts val="1010"/>
              </a:spcBef>
            </a:pPr>
            <a:r>
              <a:rPr sz="700" kern="0" spc="10" dirty="0">
                <a:solidFill>
                  <a:srgbClr val="000000">
                    <a:alpha val="100000"/>
                  </a:srgbClr>
                </a:solidFill>
                <a:latin typeface="Arial" panose="020B0604020202020204"/>
                <a:ea typeface="Arial" panose="020B0604020202020204"/>
                <a:cs typeface="Arial" panose="020B0604020202020204"/>
              </a:rPr>
              <a:t>3)</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Do</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not</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touch</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exposed</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or</a:t>
            </a:r>
            <a:r>
              <a:rPr sz="700" kern="0" spc="20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damaged</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cables</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Otherwise</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personal</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safety</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ri</a:t>
            </a:r>
            <a:r>
              <a:rPr sz="700" kern="0" spc="10" dirty="0">
                <a:solidFill>
                  <a:srgbClr val="000000">
                    <a:alpha val="100000"/>
                  </a:srgbClr>
                </a:solidFill>
                <a:latin typeface="Arial" panose="020B0604020202020204"/>
                <a:ea typeface="Arial" panose="020B0604020202020204"/>
                <a:cs typeface="Arial" panose="020B0604020202020204"/>
              </a:rPr>
              <a:t>sks</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may</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arise.</a:t>
            </a:r>
            <a:endParaRPr lang="en-US" altLang="en-US" sz="700" dirty="0"/>
          </a:p>
          <a:p>
            <a:pPr marL="196850" indent="-107950" algn="l" rtl="0" eaLnBrk="0">
              <a:lnSpc>
                <a:spcPct val="128000"/>
              </a:lnSpc>
              <a:spcBef>
                <a:spcPts val="1120"/>
              </a:spcBef>
            </a:pPr>
            <a:r>
              <a:rPr sz="700" kern="0" spc="10" dirty="0">
                <a:solidFill>
                  <a:srgbClr val="000000">
                    <a:alpha val="100000"/>
                  </a:srgbClr>
                </a:solidFill>
                <a:latin typeface="Arial" panose="020B0604020202020204"/>
                <a:ea typeface="Arial" panose="020B0604020202020204"/>
                <a:cs typeface="Arial" panose="020B0604020202020204"/>
              </a:rPr>
              <a:t>4)</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It</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is</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forbidden</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to</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disassemble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or</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change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electric</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equipment</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on</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a:t>
            </a:r>
            <a:r>
              <a:rPr sz="700" kern="0" spc="10" dirty="0">
                <a:solidFill>
                  <a:srgbClr val="000000">
                    <a:alpha val="100000"/>
                  </a:srgbClr>
                </a:solidFill>
                <a:latin typeface="Arial" panose="020B0604020202020204"/>
                <a:ea typeface="Arial" panose="020B0604020202020204"/>
                <a:cs typeface="Arial" panose="020B0604020202020204"/>
              </a:rPr>
              <a:t>he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vehicle,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otherwise</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it</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may</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cause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short</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circuit</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burn</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and</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fire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and</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other</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serious</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consequ</a:t>
            </a:r>
            <a:r>
              <a:rPr sz="700" kern="0" spc="10" dirty="0">
                <a:solidFill>
                  <a:srgbClr val="000000">
                    <a:alpha val="100000"/>
                  </a:srgbClr>
                </a:solidFill>
                <a:latin typeface="Arial" panose="020B0604020202020204"/>
                <a:ea typeface="Arial" panose="020B0604020202020204"/>
                <a:cs typeface="Arial" panose="020B0604020202020204"/>
              </a:rPr>
              <a:t>ences.</a:t>
            </a:r>
            <a:endParaRPr lang="en-US" altLang="en-US" sz="700" dirty="0"/>
          </a:p>
          <a:p>
            <a:pPr algn="l" rtl="0" eaLnBrk="0">
              <a:lnSpc>
                <a:spcPct val="106000"/>
              </a:lnSpc>
            </a:pPr>
            <a:endParaRPr lang="en-US" altLang="en-US" sz="800" dirty="0"/>
          </a:p>
          <a:p>
            <a:pPr algn="l" rtl="0" eaLnBrk="0">
              <a:lnSpc>
                <a:spcPct val="7000"/>
              </a:lnSpc>
            </a:pPr>
            <a:endParaRPr lang="en-US" altLang="en-US" sz="100" dirty="0"/>
          </a:p>
          <a:p>
            <a:pPr marL="196850" indent="-107950" algn="l" rtl="0" eaLnBrk="0">
              <a:lnSpc>
                <a:spcPct val="122000"/>
              </a:lnSpc>
            </a:pPr>
            <a:r>
              <a:rPr sz="700" kern="0" spc="10" dirty="0">
                <a:solidFill>
                  <a:srgbClr val="000000">
                    <a:alpha val="100000"/>
                  </a:srgbClr>
                </a:solidFill>
                <a:latin typeface="Arial" panose="020B0604020202020204"/>
                <a:ea typeface="Arial" panose="020B0604020202020204"/>
                <a:cs typeface="Arial" panose="020B0604020202020204"/>
              </a:rPr>
              <a:t>5)</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In</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case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of</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vehicle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accident</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if</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time</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permits</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turn</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off</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v</a:t>
            </a:r>
            <a:r>
              <a:rPr sz="700" kern="0" spc="10" dirty="0">
                <a:solidFill>
                  <a:srgbClr val="000000">
                    <a:alpha val="100000"/>
                  </a:srgbClr>
                </a:solidFill>
                <a:latin typeface="Arial" panose="020B0604020202020204"/>
                <a:ea typeface="Arial" panose="020B0604020202020204"/>
                <a:cs typeface="Arial" panose="020B0604020202020204"/>
              </a:rPr>
              <a:t>ehicle</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power,</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start</a:t>
            </a:r>
            <a:r>
              <a:rPr sz="700" kern="0" spc="20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parking</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brake</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turn</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on</a:t>
            </a:r>
            <a:r>
              <a:rPr sz="700" kern="0" spc="20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double</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flash</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place</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triangle</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warning</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pl</a:t>
            </a:r>
            <a:r>
              <a:rPr sz="700" kern="0" spc="10" dirty="0">
                <a:solidFill>
                  <a:srgbClr val="000000">
                    <a:alpha val="100000"/>
                  </a:srgbClr>
                </a:solidFill>
                <a:latin typeface="Arial" panose="020B0604020202020204"/>
                <a:ea typeface="Arial" panose="020B0604020202020204"/>
                <a:cs typeface="Arial" panose="020B0604020202020204"/>
              </a:rPr>
              <a:t>ate</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then</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leave</a:t>
            </a:r>
            <a:r>
              <a:rPr sz="700" kern="0" spc="2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the</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vehicle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and</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finally</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contact</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service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center</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immediately</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If</a:t>
            </a:r>
            <a:r>
              <a:rPr sz="700" kern="0" spc="16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time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does</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not</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permit,</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such</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as</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fire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or</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strong</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burning</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odor</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please</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immediately</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turn</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off</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vehicle</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power</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enable</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parking</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brake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and</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then</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stay</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away</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from</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20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vehicle.</a:t>
            </a:r>
            <a:endParaRPr lang="en-US" altLang="en-US" sz="700" dirty="0"/>
          </a:p>
        </p:txBody>
      </p:sp>
      <p:sp>
        <p:nvSpPr>
          <p:cNvPr id="10" name="textbox 10"/>
          <p:cNvSpPr/>
          <p:nvPr/>
        </p:nvSpPr>
        <p:spPr>
          <a:xfrm>
            <a:off x="2539990" y="3481461"/>
            <a:ext cx="118110" cy="114935"/>
          </a:xfrm>
          <a:prstGeom prst="rect">
            <a:avLst/>
          </a:prstGeom>
        </p:spPr>
        <p:txBody>
          <a:bodyPr vert="horz" wrap="square" lIns="0" tIns="0" rIns="0" bIns="0"/>
          <a:lstStyle/>
          <a:p>
            <a:pPr algn="l" rtl="0" eaLnBrk="0">
              <a:lnSpc>
                <a:spcPct val="81000"/>
              </a:lnSpc>
            </a:pPr>
            <a:endParaRPr lang="en-US" altLang="en-US" sz="100" dirty="0"/>
          </a:p>
          <a:p>
            <a:pPr marL="12700" algn="l" rtl="0" eaLnBrk="0">
              <a:lnSpc>
                <a:spcPct val="84000"/>
              </a:lnSpc>
            </a:pPr>
            <a:r>
              <a:rPr sz="700" kern="0" spc="10" dirty="0">
                <a:solidFill>
                  <a:srgbClr val="000000">
                    <a:alpha val="100000"/>
                  </a:srgbClr>
                </a:solidFill>
                <a:latin typeface="黑体" panose="02010609060101010101" charset="-122"/>
                <a:ea typeface="黑体" panose="02010609060101010101" charset="-122"/>
                <a:cs typeface="黑体" panose="02010609060101010101" charset="-122"/>
              </a:rPr>
              <a:t>02</a:t>
            </a:r>
            <a:endParaRPr lang="en-US" altLang="en-US" sz="700" dirty="0"/>
          </a:p>
        </p:txBody>
      </p:sp>
      <p:sp>
        <p:nvSpPr>
          <p:cNvPr id="11" name="rect"/>
          <p:cNvSpPr/>
          <p:nvPr/>
        </p:nvSpPr>
        <p:spPr>
          <a:xfrm>
            <a:off x="311134" y="311138"/>
            <a:ext cx="6339" cy="171456"/>
          </a:xfrm>
          <a:prstGeom prst="rect">
            <a:avLst/>
          </a:prstGeom>
          <a:solidFill>
            <a:srgbClr val="FF0000">
              <a:alpha val="100000"/>
            </a:srgbClr>
          </a:solidFill>
          <a:ln cap="flat">
            <a:noFill/>
            <a:prstDash val="solid"/>
            <a:miter lim="0"/>
          </a:ln>
        </p:spPr>
        <p:txBody>
          <a:bodyPr rtlCol="0"/>
          <a:lstStyle/>
          <a:p>
            <a:pPr algn="ctr"/>
            <a:endParaRPr lang="zh-CN"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2"/>
          <p:cNvSpPr/>
          <p:nvPr/>
        </p:nvSpPr>
        <p:spPr>
          <a:xfrm>
            <a:off x="444518" y="396714"/>
            <a:ext cx="4341495" cy="1668145"/>
          </a:xfrm>
          <a:prstGeom prst="rect">
            <a:avLst/>
          </a:prstGeom>
        </p:spPr>
        <p:txBody>
          <a:bodyPr vert="horz" wrap="square" lIns="0" tIns="0" rIns="0" bIns="0"/>
          <a:lstStyle/>
          <a:p>
            <a:pPr algn="l" rtl="0" eaLnBrk="0">
              <a:lnSpc>
                <a:spcPct val="84000"/>
              </a:lnSpc>
            </a:pPr>
            <a:endParaRPr lang="en-US" altLang="en-US" sz="100" dirty="0"/>
          </a:p>
          <a:p>
            <a:pPr marL="12700" algn="l" rtl="0" eaLnBrk="0">
              <a:lnSpc>
                <a:spcPct val="86000"/>
              </a:lnSpc>
            </a:pPr>
            <a:r>
              <a:rPr sz="700" b="1" kern="0" spc="70" dirty="0">
                <a:solidFill>
                  <a:srgbClr val="E50026">
                    <a:alpha val="100000"/>
                  </a:srgbClr>
                </a:solidFill>
                <a:latin typeface="Arial" panose="020B0604020202020204"/>
                <a:ea typeface="Arial" panose="020B0604020202020204"/>
                <a:cs typeface="Arial" panose="020B0604020202020204"/>
              </a:rPr>
              <a:t>I</a:t>
            </a:r>
            <a:r>
              <a:rPr sz="700" kern="0" spc="-120" dirty="0">
                <a:solidFill>
                  <a:srgbClr val="E50026">
                    <a:alpha val="100000"/>
                  </a:srgbClr>
                </a:solidFill>
                <a:latin typeface="Arial" panose="020B0604020202020204"/>
                <a:ea typeface="Arial" panose="020B0604020202020204"/>
                <a:cs typeface="Arial" panose="020B0604020202020204"/>
              </a:rPr>
              <a:t> </a:t>
            </a:r>
            <a:r>
              <a:rPr sz="700" b="1" kern="0" spc="70" dirty="0">
                <a:solidFill>
                  <a:srgbClr val="E50026">
                    <a:alpha val="100000"/>
                  </a:srgbClr>
                </a:solidFill>
                <a:latin typeface="宋体" panose="02010600030101010101" pitchFamily="2" charset="-122"/>
                <a:ea typeface="宋体" panose="02010600030101010101" pitchFamily="2" charset="-122"/>
                <a:cs typeface="宋体" panose="02010600030101010101" pitchFamily="2" charset="-122"/>
              </a:rPr>
              <a:t>、</a:t>
            </a:r>
            <a:r>
              <a:rPr sz="700" b="1" kern="0" spc="0" dirty="0">
                <a:solidFill>
                  <a:srgbClr val="E50026">
                    <a:alpha val="100000"/>
                  </a:srgbClr>
                </a:solidFill>
                <a:latin typeface="Arial" panose="020B0604020202020204"/>
                <a:ea typeface="Arial" panose="020B0604020202020204"/>
                <a:cs typeface="Arial" panose="020B0604020202020204"/>
              </a:rPr>
              <a:t>Overview</a:t>
            </a:r>
            <a:endParaRPr lang="en-US" altLang="en-US" sz="700" dirty="0"/>
          </a:p>
          <a:p>
            <a:pPr marL="101600" algn="l" rtl="0" eaLnBrk="0">
              <a:lnSpc>
                <a:spcPts val="1020"/>
              </a:lnSpc>
              <a:spcBef>
                <a:spcPts val="1215"/>
              </a:spcBef>
            </a:pPr>
            <a:r>
              <a:rPr sz="700" kern="0" spc="10" dirty="0">
                <a:solidFill>
                  <a:srgbClr val="363F88">
                    <a:alpha val="100000"/>
                  </a:srgbClr>
                </a:solidFill>
                <a:latin typeface="Arial" panose="020B0604020202020204"/>
                <a:ea typeface="Arial" panose="020B0604020202020204"/>
                <a:cs typeface="Arial" panose="020B0604020202020204"/>
              </a:rPr>
              <a:t>2.</a:t>
            </a:r>
            <a:r>
              <a:rPr sz="700" kern="0" spc="30" dirty="0">
                <a:solidFill>
                  <a:srgbClr val="363F88">
                    <a:alpha val="100000"/>
                  </a:srgbClr>
                </a:solidFill>
                <a:latin typeface="Arial" panose="020B0604020202020204"/>
                <a:ea typeface="Arial" panose="020B0604020202020204"/>
                <a:cs typeface="Arial" panose="020B0604020202020204"/>
              </a:rPr>
              <a:t>   </a:t>
            </a:r>
            <a:r>
              <a:rPr sz="700" kern="0" spc="20" dirty="0">
                <a:solidFill>
                  <a:srgbClr val="363F88">
                    <a:alpha val="100000"/>
                  </a:srgbClr>
                </a:solidFill>
                <a:latin typeface="Arial" panose="020B0604020202020204"/>
                <a:ea typeface="Arial" panose="020B0604020202020204"/>
                <a:cs typeface="Arial" panose="020B0604020202020204"/>
              </a:rPr>
              <a:t>Matters</a:t>
            </a:r>
            <a:r>
              <a:rPr sz="700" kern="0" spc="30" dirty="0">
                <a:solidFill>
                  <a:srgbClr val="363F88">
                    <a:alpha val="100000"/>
                  </a:srgbClr>
                </a:solidFill>
                <a:latin typeface="Arial" panose="020B0604020202020204"/>
                <a:ea typeface="Arial" panose="020B0604020202020204"/>
                <a:cs typeface="Arial" panose="020B0604020202020204"/>
              </a:rPr>
              <a:t>   </a:t>
            </a:r>
            <a:r>
              <a:rPr sz="700" kern="0" spc="20" dirty="0">
                <a:solidFill>
                  <a:srgbClr val="363F88">
                    <a:alpha val="100000"/>
                  </a:srgbClr>
                </a:solidFill>
                <a:latin typeface="Arial" panose="020B0604020202020204"/>
                <a:ea typeface="Arial" panose="020B0604020202020204"/>
                <a:cs typeface="Arial" panose="020B0604020202020204"/>
              </a:rPr>
              <a:t>need</a:t>
            </a:r>
            <a:r>
              <a:rPr sz="700" kern="0" spc="30" dirty="0">
                <a:solidFill>
                  <a:srgbClr val="363F88">
                    <a:alpha val="100000"/>
                  </a:srgbClr>
                </a:solidFill>
                <a:latin typeface="Arial" panose="020B0604020202020204"/>
                <a:ea typeface="Arial" panose="020B0604020202020204"/>
                <a:cs typeface="Arial" panose="020B0604020202020204"/>
              </a:rPr>
              <a:t>   </a:t>
            </a:r>
            <a:r>
              <a:rPr sz="700" kern="0" spc="10" dirty="0">
                <a:solidFill>
                  <a:srgbClr val="363F88">
                    <a:alpha val="100000"/>
                  </a:srgbClr>
                </a:solidFill>
                <a:latin typeface="Arial" panose="020B0604020202020204"/>
                <a:ea typeface="Arial" panose="020B0604020202020204"/>
                <a:cs typeface="Arial" panose="020B0604020202020204"/>
              </a:rPr>
              <a:t>attention</a:t>
            </a:r>
            <a:endParaRPr lang="en-US" altLang="en-US" sz="700" dirty="0"/>
          </a:p>
          <a:p>
            <a:pPr marL="228600" indent="-127000" algn="l" rtl="0" eaLnBrk="0">
              <a:lnSpc>
                <a:spcPct val="134000"/>
              </a:lnSpc>
              <a:spcBef>
                <a:spcPts val="885"/>
              </a:spcBef>
            </a:pPr>
            <a:r>
              <a:rPr sz="700" kern="0" spc="10" dirty="0">
                <a:solidFill>
                  <a:srgbClr val="000000">
                    <a:alpha val="100000"/>
                  </a:srgbClr>
                </a:solidFill>
                <a:latin typeface="Arial" panose="020B0604020202020204"/>
                <a:ea typeface="Arial" panose="020B0604020202020204"/>
                <a:cs typeface="Arial" panose="020B0604020202020204"/>
              </a:rPr>
              <a:t>6)</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In</a:t>
            </a:r>
            <a:r>
              <a:rPr sz="700" kern="0" spc="20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case</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of</a:t>
            </a:r>
            <a:r>
              <a:rPr sz="700" kern="0" spc="1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fire</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or</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smoke</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immediately</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turn</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off</a:t>
            </a:r>
            <a:r>
              <a:rPr sz="700" kern="0" spc="1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power</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and</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get</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off</a:t>
            </a:r>
            <a:r>
              <a:rPr sz="700" kern="0" spc="15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the</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vehicle.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If</a:t>
            </a:r>
            <a:r>
              <a:rPr sz="700" kern="0" spc="16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the</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fire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is</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large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or</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developing</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rapidly</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get</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away</a:t>
            </a:r>
            <a:r>
              <a:rPr sz="700" kern="0" spc="20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from</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vehicle</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imm</a:t>
            </a:r>
            <a:r>
              <a:rPr sz="700" kern="0" spc="10" dirty="0">
                <a:solidFill>
                  <a:srgbClr val="000000">
                    <a:alpha val="100000"/>
                  </a:srgbClr>
                </a:solidFill>
                <a:latin typeface="Arial" panose="020B0604020202020204"/>
                <a:ea typeface="Arial" panose="020B0604020202020204"/>
                <a:cs typeface="Arial" panose="020B0604020202020204"/>
              </a:rPr>
              <a:t>ediately</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and</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call</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the</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local</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fire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alarm</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number</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If</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fire</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is</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small</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use</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extinguishing</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equipmen</a:t>
            </a:r>
            <a:r>
              <a:rPr sz="700" kern="0" spc="10" dirty="0">
                <a:solidFill>
                  <a:srgbClr val="000000">
                    <a:alpha val="100000"/>
                  </a:srgbClr>
                </a:solidFill>
                <a:latin typeface="Arial" panose="020B0604020202020204"/>
                <a:ea typeface="Arial" panose="020B0604020202020204"/>
                <a:cs typeface="Arial" panose="020B0604020202020204"/>
              </a:rPr>
              <a:t>t</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to</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extinguish</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fire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and</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keep</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an</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adequate</a:t>
            </a:r>
            <a:r>
              <a:rPr sz="700" kern="0" spc="20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safe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distance</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from</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20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source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of</a:t>
            </a:r>
            <a:r>
              <a:rPr sz="700" kern="0" spc="16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fir</a:t>
            </a:r>
            <a:r>
              <a:rPr sz="700" kern="0" spc="10" dirty="0">
                <a:solidFill>
                  <a:srgbClr val="000000">
                    <a:alpha val="100000"/>
                  </a:srgbClr>
                </a:solidFill>
                <a:latin typeface="Arial" panose="020B0604020202020204"/>
                <a:ea typeface="Arial" panose="020B0604020202020204"/>
                <a:cs typeface="Arial" panose="020B0604020202020204"/>
              </a:rPr>
              <a:t>e.</a:t>
            </a:r>
            <a:endParaRPr lang="en-US" altLang="en-US" sz="700" dirty="0"/>
          </a:p>
          <a:p>
            <a:pPr marL="101600" algn="l" rtl="0" eaLnBrk="0">
              <a:lnSpc>
                <a:spcPts val="1020"/>
              </a:lnSpc>
              <a:spcBef>
                <a:spcPts val="90"/>
              </a:spcBef>
            </a:pPr>
            <a:r>
              <a:rPr sz="700" kern="0" spc="10" dirty="0">
                <a:solidFill>
                  <a:srgbClr val="000000">
                    <a:alpha val="100000"/>
                  </a:srgbClr>
                </a:solidFill>
                <a:latin typeface="Arial" panose="020B0604020202020204"/>
                <a:ea typeface="Arial" panose="020B0604020202020204"/>
                <a:cs typeface="Arial" panose="020B0604020202020204"/>
              </a:rPr>
              <a:t>7)</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If</a:t>
            </a:r>
            <a:r>
              <a:rPr sz="700" kern="0" spc="15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you</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need</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to</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replace</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battery</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please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be</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sure</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to</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send</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the</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old</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batteries</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to</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NWOW</a:t>
            </a:r>
            <a:endParaRPr lang="en-US" altLang="en-US" sz="700" dirty="0"/>
          </a:p>
          <a:p>
            <a:pPr marL="228600" algn="l" rtl="0" eaLnBrk="0">
              <a:lnSpc>
                <a:spcPts val="1020"/>
              </a:lnSpc>
              <a:spcBef>
                <a:spcPts val="130"/>
              </a:spcBef>
            </a:pPr>
            <a:r>
              <a:rPr sz="700" kern="0" spc="20" dirty="0">
                <a:solidFill>
                  <a:srgbClr val="000000">
                    <a:alpha val="100000"/>
                  </a:srgbClr>
                </a:solidFill>
                <a:latin typeface="Arial" panose="020B0604020202020204"/>
                <a:ea typeface="Arial" panose="020B0604020202020204"/>
                <a:cs typeface="Arial" panose="020B0604020202020204"/>
              </a:rPr>
              <a:t>authorized</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service</a:t>
            </a:r>
            <a:r>
              <a:rPr sz="700" kern="0" spc="6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center</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for</a:t>
            </a:r>
            <a:r>
              <a:rPr sz="700" kern="0" spc="6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recycling</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7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Discarding</a:t>
            </a:r>
            <a:r>
              <a:rPr sz="700" kern="0" spc="7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power</a:t>
            </a:r>
            <a:r>
              <a:rPr sz="700" kern="0" spc="6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batt</a:t>
            </a:r>
            <a:r>
              <a:rPr sz="700" kern="0" spc="10" dirty="0">
                <a:solidFill>
                  <a:srgbClr val="000000">
                    <a:alpha val="100000"/>
                  </a:srgbClr>
                </a:solidFill>
                <a:latin typeface="Arial" panose="020B0604020202020204"/>
                <a:ea typeface="Arial" panose="020B0604020202020204"/>
                <a:cs typeface="Arial" panose="020B0604020202020204"/>
              </a:rPr>
              <a:t>eries</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will</a:t>
            </a:r>
            <a:r>
              <a:rPr sz="700" kern="0" spc="7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pollute</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the</a:t>
            </a:r>
            <a:endParaRPr lang="en-US" altLang="en-US" sz="700" dirty="0"/>
          </a:p>
          <a:p>
            <a:pPr marL="228600" algn="l" rtl="0" eaLnBrk="0">
              <a:lnSpc>
                <a:spcPct val="131000"/>
              </a:lnSpc>
              <a:spcBef>
                <a:spcPts val="120"/>
              </a:spcBef>
            </a:pPr>
            <a:r>
              <a:rPr sz="700" kern="0" spc="20" dirty="0">
                <a:solidFill>
                  <a:srgbClr val="000000">
                    <a:alpha val="100000"/>
                  </a:srgbClr>
                </a:solidFill>
                <a:latin typeface="Arial" panose="020B0604020202020204"/>
                <a:ea typeface="Arial" panose="020B0604020202020204"/>
                <a:cs typeface="Arial" panose="020B0604020202020204"/>
              </a:rPr>
              <a:t>environment</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and</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even</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cause</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personal</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injury</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Relevant</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laws</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and</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r</a:t>
            </a:r>
            <a:r>
              <a:rPr sz="700" kern="0" spc="10" dirty="0">
                <a:solidFill>
                  <a:srgbClr val="000000">
                    <a:alpha val="100000"/>
                  </a:srgbClr>
                </a:solidFill>
                <a:latin typeface="Arial" panose="020B0604020202020204"/>
                <a:ea typeface="Arial" panose="020B0604020202020204"/>
                <a:cs typeface="Arial" panose="020B0604020202020204"/>
              </a:rPr>
              <a:t>egulations</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also</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require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this</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kind</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of</a:t>
            </a:r>
            <a:r>
              <a:rPr sz="700" kern="0" spc="15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waste</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to</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be</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recycled</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and</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dis</a:t>
            </a:r>
            <a:r>
              <a:rPr sz="700" kern="0" spc="10" dirty="0">
                <a:solidFill>
                  <a:srgbClr val="000000">
                    <a:alpha val="100000"/>
                  </a:srgbClr>
                </a:solidFill>
                <a:latin typeface="Arial" panose="020B0604020202020204"/>
                <a:ea typeface="Arial" panose="020B0604020202020204"/>
                <a:cs typeface="Arial" panose="020B0604020202020204"/>
              </a:rPr>
              <a:t>posed</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of.</a:t>
            </a:r>
            <a:endParaRPr lang="en-US" altLang="en-US" sz="700" dirty="0"/>
          </a:p>
        </p:txBody>
      </p:sp>
      <p:sp>
        <p:nvSpPr>
          <p:cNvPr id="13" name="textbox 13"/>
          <p:cNvSpPr/>
          <p:nvPr/>
        </p:nvSpPr>
        <p:spPr>
          <a:xfrm>
            <a:off x="533384" y="2475949"/>
            <a:ext cx="4230370" cy="719455"/>
          </a:xfrm>
          <a:prstGeom prst="rect">
            <a:avLst/>
          </a:prstGeom>
        </p:spPr>
        <p:txBody>
          <a:bodyPr vert="horz" wrap="square" lIns="0" tIns="0" rIns="0" bIns="0"/>
          <a:lstStyle/>
          <a:p>
            <a:pPr algn="l" rtl="0" eaLnBrk="0">
              <a:lnSpc>
                <a:spcPct val="85000"/>
              </a:lnSpc>
            </a:pPr>
            <a:endParaRPr lang="en-US" altLang="en-US" sz="100" dirty="0"/>
          </a:p>
          <a:p>
            <a:pPr marL="12700" algn="l" rtl="0" eaLnBrk="0">
              <a:lnSpc>
                <a:spcPct val="86000"/>
              </a:lnSpc>
            </a:pPr>
            <a:r>
              <a:rPr sz="700" kern="0" spc="20" dirty="0">
                <a:solidFill>
                  <a:srgbClr val="3A408C">
                    <a:alpha val="100000"/>
                  </a:srgbClr>
                </a:solidFill>
                <a:latin typeface="Arial" panose="020B0604020202020204"/>
                <a:ea typeface="Arial" panose="020B0604020202020204"/>
                <a:cs typeface="Arial" panose="020B0604020202020204"/>
              </a:rPr>
              <a:t>3.Danger</a:t>
            </a:r>
            <a:endParaRPr lang="en-US" altLang="en-US" sz="700" dirty="0"/>
          </a:p>
          <a:p>
            <a:pPr marL="196850" indent="-133350" algn="l" rtl="0" eaLnBrk="0">
              <a:lnSpc>
                <a:spcPct val="128000"/>
              </a:lnSpc>
              <a:spcBef>
                <a:spcPts val="385"/>
              </a:spcBef>
            </a:pPr>
            <a:r>
              <a:rPr sz="700" kern="0" spc="10" dirty="0">
                <a:solidFill>
                  <a:srgbClr val="000000">
                    <a:alpha val="100000"/>
                  </a:srgbClr>
                </a:solidFill>
                <a:latin typeface="Arial" panose="020B0604020202020204"/>
                <a:ea typeface="Arial" panose="020B0604020202020204"/>
                <a:cs typeface="Arial" panose="020B0604020202020204"/>
              </a:rPr>
              <a:t>1)</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Do</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not</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modify</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charging</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port</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and</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charger</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ot</a:t>
            </a:r>
            <a:r>
              <a:rPr sz="700" kern="0" spc="10" dirty="0">
                <a:solidFill>
                  <a:srgbClr val="000000">
                    <a:alpha val="100000"/>
                  </a:srgbClr>
                </a:solidFill>
                <a:latin typeface="Arial" panose="020B0604020202020204"/>
                <a:ea typeface="Arial" panose="020B0604020202020204"/>
                <a:cs typeface="Arial" panose="020B0604020202020204"/>
              </a:rPr>
              <a:t>herwise</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it</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may</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cause</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charging</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failure</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or</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even</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fire</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Do</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not</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remove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battery</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a:t>
            </a:r>
            <a:r>
              <a:rPr sz="700" kern="0" spc="10" dirty="0">
                <a:solidFill>
                  <a:srgbClr val="000000">
                    <a:alpha val="100000"/>
                  </a:srgbClr>
                </a:solidFill>
                <a:latin typeface="Arial" panose="020B0604020202020204"/>
                <a:ea typeface="Arial" panose="020B0604020202020204"/>
                <a:cs typeface="Arial" panose="020B0604020202020204"/>
              </a:rPr>
              <a:t>ack</a:t>
            </a:r>
            <a:r>
              <a:rPr sz="700" kern="0" spc="20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without</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permission.</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Do</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not</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cut</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or</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hit</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the</a:t>
            </a:r>
            <a:endParaRPr lang="en-US" altLang="en-US" sz="700" dirty="0"/>
          </a:p>
          <a:p>
            <a:pPr marL="196850" algn="l" rtl="0" eaLnBrk="0">
              <a:lnSpc>
                <a:spcPct val="128000"/>
              </a:lnSpc>
              <a:spcBef>
                <a:spcPts val="50"/>
              </a:spcBef>
            </a:pPr>
            <a:r>
              <a:rPr sz="700" kern="0" spc="20" dirty="0">
                <a:solidFill>
                  <a:srgbClr val="000000">
                    <a:alpha val="100000"/>
                  </a:srgbClr>
                </a:solidFill>
                <a:latin typeface="Arial" panose="020B0604020202020204"/>
                <a:ea typeface="Arial" panose="020B0604020202020204"/>
                <a:cs typeface="Arial" panose="020B0604020202020204"/>
              </a:rPr>
              <a:t>power</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battery</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pack</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when</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handling</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accident</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Otherwise</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po</a:t>
            </a:r>
            <a:r>
              <a:rPr sz="700" kern="0" spc="10" dirty="0">
                <a:solidFill>
                  <a:srgbClr val="000000">
                    <a:alpha val="100000"/>
                  </a:srgbClr>
                </a:solidFill>
                <a:latin typeface="Arial" panose="020B0604020202020204"/>
                <a:ea typeface="Arial" panose="020B0604020202020204"/>
                <a:cs typeface="Arial" panose="020B0604020202020204"/>
              </a:rPr>
              <a:t>wer</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battery</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pack</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may</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leak</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or</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distort</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which</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may</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cause</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injury</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a:t>
            </a:r>
            <a:r>
              <a:rPr sz="700" kern="0" spc="10" dirty="0">
                <a:solidFill>
                  <a:srgbClr val="000000">
                    <a:alpha val="100000"/>
                  </a:srgbClr>
                </a:solidFill>
                <a:latin typeface="Arial" panose="020B0604020202020204"/>
                <a:ea typeface="Arial" panose="020B0604020202020204"/>
                <a:cs typeface="Arial" panose="020B0604020202020204"/>
              </a:rPr>
              <a:t>o</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personnel.</a:t>
            </a:r>
            <a:endParaRPr lang="en-US" altLang="en-US" sz="700" dirty="0"/>
          </a:p>
        </p:txBody>
      </p:sp>
      <p:sp>
        <p:nvSpPr>
          <p:cNvPr id="14" name="textbox 14"/>
          <p:cNvSpPr/>
          <p:nvPr/>
        </p:nvSpPr>
        <p:spPr>
          <a:xfrm>
            <a:off x="2539990" y="3481461"/>
            <a:ext cx="118110" cy="114935"/>
          </a:xfrm>
          <a:prstGeom prst="rect">
            <a:avLst/>
          </a:prstGeom>
        </p:spPr>
        <p:txBody>
          <a:bodyPr vert="horz" wrap="square" lIns="0" tIns="0" rIns="0" bIns="0"/>
          <a:lstStyle/>
          <a:p>
            <a:pPr algn="l" rtl="0" eaLnBrk="0">
              <a:lnSpc>
                <a:spcPct val="81000"/>
              </a:lnSpc>
            </a:pPr>
            <a:endParaRPr lang="en-US" altLang="en-US" sz="100" dirty="0"/>
          </a:p>
          <a:p>
            <a:pPr marL="12700" algn="l" rtl="0" eaLnBrk="0">
              <a:lnSpc>
                <a:spcPct val="84000"/>
              </a:lnSpc>
            </a:pPr>
            <a:r>
              <a:rPr sz="700" kern="0" spc="10" dirty="0">
                <a:solidFill>
                  <a:srgbClr val="000000">
                    <a:alpha val="100000"/>
                  </a:srgbClr>
                </a:solidFill>
                <a:latin typeface="黑体" panose="02010609060101010101" charset="-122"/>
                <a:ea typeface="黑体" panose="02010609060101010101" charset="-122"/>
                <a:cs typeface="黑体" panose="02010609060101010101" charset="-122"/>
              </a:rPr>
              <a:t>03</a:t>
            </a:r>
            <a:endParaRPr lang="en-US" altLang="en-US" sz="700" dirty="0"/>
          </a:p>
        </p:txBody>
      </p:sp>
      <p:sp>
        <p:nvSpPr>
          <p:cNvPr id="15" name="rect"/>
          <p:cNvSpPr/>
          <p:nvPr/>
        </p:nvSpPr>
        <p:spPr>
          <a:xfrm>
            <a:off x="311134" y="311138"/>
            <a:ext cx="6339" cy="171456"/>
          </a:xfrm>
          <a:prstGeom prst="rect">
            <a:avLst/>
          </a:prstGeom>
          <a:solidFill>
            <a:srgbClr val="FF0000">
              <a:alpha val="100000"/>
            </a:srgbClr>
          </a:solidFill>
          <a:ln cap="flat">
            <a:noFill/>
            <a:prstDash val="solid"/>
            <a:miter lim="0"/>
          </a:ln>
        </p:spPr>
        <p:txBody>
          <a:bodyPr rtlCol="0"/>
          <a:lstStyle/>
          <a:p>
            <a:pPr algn="ctr"/>
            <a:endParaRPr lang="zh-CN"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6"/>
          <p:cNvSpPr/>
          <p:nvPr/>
        </p:nvSpPr>
        <p:spPr>
          <a:xfrm>
            <a:off x="433238" y="373296"/>
            <a:ext cx="4384675" cy="2799714"/>
          </a:xfrm>
          <a:prstGeom prst="rect">
            <a:avLst/>
          </a:prstGeom>
        </p:spPr>
        <p:txBody>
          <a:bodyPr vert="horz" wrap="square" lIns="0" tIns="0" rIns="0" bIns="0"/>
          <a:lstStyle/>
          <a:p>
            <a:pPr algn="l" rtl="0" eaLnBrk="0">
              <a:lnSpc>
                <a:spcPct val="83000"/>
              </a:lnSpc>
            </a:pPr>
            <a:endParaRPr lang="en-US" altLang="en-US" sz="100" dirty="0"/>
          </a:p>
          <a:p>
            <a:pPr marL="12700" algn="l" rtl="0" eaLnBrk="0">
              <a:lnSpc>
                <a:spcPts val="980"/>
              </a:lnSpc>
            </a:pPr>
            <a:r>
              <a:rPr sz="800" b="1" kern="0" spc="-2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Ⅱ</a:t>
            </a:r>
            <a:r>
              <a:rPr sz="800" kern="0" spc="4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 </a:t>
            </a:r>
            <a:r>
              <a:rPr sz="800" b="1" kern="0" spc="-2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a:t>
            </a:r>
            <a:r>
              <a:rPr sz="800" b="1" kern="0" spc="-20" dirty="0">
                <a:solidFill>
                  <a:srgbClr val="E30025">
                    <a:alpha val="100000"/>
                  </a:srgbClr>
                </a:solidFill>
                <a:latin typeface="Arial" panose="020B0604020202020204"/>
                <a:ea typeface="Arial" panose="020B0604020202020204"/>
                <a:cs typeface="Arial" panose="020B0604020202020204"/>
              </a:rPr>
              <a:t>Direction</a:t>
            </a:r>
            <a:r>
              <a:rPr sz="800" kern="0" spc="10" dirty="0">
                <a:solidFill>
                  <a:srgbClr val="E30025">
                    <a:alpha val="100000"/>
                  </a:srgbClr>
                </a:solidFill>
                <a:latin typeface="Arial" panose="020B0604020202020204"/>
                <a:ea typeface="Arial" panose="020B0604020202020204"/>
                <a:cs typeface="Arial" panose="020B0604020202020204"/>
              </a:rPr>
              <a:t>       </a:t>
            </a:r>
            <a:r>
              <a:rPr sz="800" b="1" kern="0" spc="-20" dirty="0">
                <a:solidFill>
                  <a:srgbClr val="E30025">
                    <a:alpha val="100000"/>
                  </a:srgbClr>
                </a:solidFill>
                <a:latin typeface="Arial" panose="020B0604020202020204"/>
                <a:ea typeface="Arial" panose="020B0604020202020204"/>
                <a:cs typeface="Arial" panose="020B0604020202020204"/>
              </a:rPr>
              <a:t>for</a:t>
            </a:r>
            <a:r>
              <a:rPr sz="800" kern="0" spc="30" dirty="0">
                <a:solidFill>
                  <a:srgbClr val="E30025">
                    <a:alpha val="100000"/>
                  </a:srgbClr>
                </a:solidFill>
                <a:latin typeface="Arial" panose="020B0604020202020204"/>
                <a:ea typeface="Arial" panose="020B0604020202020204"/>
                <a:cs typeface="Arial" panose="020B0604020202020204"/>
              </a:rPr>
              <a:t>       </a:t>
            </a:r>
            <a:r>
              <a:rPr sz="800" b="1" kern="0" spc="-20" dirty="0">
                <a:solidFill>
                  <a:srgbClr val="E30025">
                    <a:alpha val="100000"/>
                  </a:srgbClr>
                </a:solidFill>
                <a:latin typeface="Arial" panose="020B0604020202020204"/>
                <a:ea typeface="Arial" panose="020B0604020202020204"/>
                <a:cs typeface="Arial" panose="020B0604020202020204"/>
              </a:rPr>
              <a:t>use</a:t>
            </a:r>
            <a:endParaRPr lang="en-US" altLang="en-US" sz="800" dirty="0"/>
          </a:p>
          <a:p>
            <a:pPr marL="125730" algn="l" rtl="0" eaLnBrk="0">
              <a:lnSpc>
                <a:spcPts val="1090"/>
              </a:lnSpc>
              <a:spcBef>
                <a:spcPts val="985"/>
              </a:spcBef>
            </a:pPr>
            <a:r>
              <a:rPr sz="800" kern="0" spc="-10" dirty="0">
                <a:solidFill>
                  <a:srgbClr val="1D2886">
                    <a:alpha val="100000"/>
                  </a:srgbClr>
                </a:solidFill>
                <a:latin typeface="Arial" panose="020B0604020202020204"/>
                <a:ea typeface="Arial" panose="020B0604020202020204"/>
                <a:cs typeface="Arial" panose="020B0604020202020204"/>
              </a:rPr>
              <a:t>1.Charging</a:t>
            </a:r>
            <a:r>
              <a:rPr sz="800" kern="0" spc="60" dirty="0">
                <a:solidFill>
                  <a:srgbClr val="1D2886">
                    <a:alpha val="100000"/>
                  </a:srgbClr>
                </a:solidFill>
                <a:latin typeface="Arial" panose="020B0604020202020204"/>
                <a:ea typeface="Arial" panose="020B0604020202020204"/>
                <a:cs typeface="Arial" panose="020B0604020202020204"/>
              </a:rPr>
              <a:t>    </a:t>
            </a:r>
            <a:r>
              <a:rPr sz="800" kern="0" spc="-10" dirty="0">
                <a:solidFill>
                  <a:srgbClr val="1D2886">
                    <a:alpha val="100000"/>
                  </a:srgbClr>
                </a:solidFill>
                <a:latin typeface="Arial" panose="020B0604020202020204"/>
                <a:ea typeface="Arial" panose="020B0604020202020204"/>
                <a:cs typeface="Arial" panose="020B0604020202020204"/>
              </a:rPr>
              <a:t>operation</a:t>
            </a:r>
            <a:endParaRPr lang="en-US" altLang="en-US" sz="800" dirty="0"/>
          </a:p>
          <a:p>
            <a:pPr marL="132080" algn="l" rtl="0" eaLnBrk="0">
              <a:lnSpc>
                <a:spcPts val="1090"/>
              </a:lnSpc>
              <a:spcBef>
                <a:spcPts val="1010"/>
              </a:spcBef>
            </a:pPr>
            <a:r>
              <a:rPr sz="800" kern="0" spc="-10" dirty="0">
                <a:solidFill>
                  <a:srgbClr val="000000">
                    <a:alpha val="100000"/>
                  </a:srgbClr>
                </a:solidFill>
                <a:latin typeface="Arial" panose="020B0604020202020204"/>
                <a:ea typeface="Arial" panose="020B0604020202020204"/>
                <a:cs typeface="Arial" panose="020B0604020202020204"/>
              </a:rPr>
              <a:t>1)</a:t>
            </a:r>
            <a:r>
              <a:rPr sz="800" kern="0" spc="21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Charging</a:t>
            </a:r>
            <a:r>
              <a:rPr sz="800" kern="0" spc="1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matters</a:t>
            </a:r>
            <a:r>
              <a:rPr sz="800" kern="0" spc="13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Charging</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operation</a:t>
            </a:r>
            <a:endParaRPr lang="en-US" altLang="en-US" sz="800" dirty="0"/>
          </a:p>
          <a:p>
            <a:pPr marL="233680" algn="l" rtl="0" eaLnBrk="0">
              <a:lnSpc>
                <a:spcPts val="1090"/>
              </a:lnSpc>
              <a:spcBef>
                <a:spcPts val="960"/>
              </a:spcBef>
            </a:pPr>
            <a:r>
              <a:rPr sz="800" kern="0" spc="-10" dirty="0">
                <a:solidFill>
                  <a:srgbClr val="000000">
                    <a:alpha val="100000"/>
                  </a:srgbClr>
                </a:solidFill>
                <a:latin typeface="Arial" panose="020B0604020202020204"/>
                <a:ea typeface="Arial" panose="020B0604020202020204"/>
                <a:cs typeface="Arial" panose="020B0604020202020204"/>
              </a:rPr>
              <a:t>a)</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Park</a:t>
            </a:r>
            <a:r>
              <a:rPr sz="800" kern="0" spc="3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the</a:t>
            </a:r>
            <a:r>
              <a:rPr sz="800" kern="0" spc="3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vehicle</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in</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a</a:t>
            </a:r>
            <a:r>
              <a:rPr sz="800" kern="0" spc="3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ventilated</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place,</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and</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do</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not</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stay</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in</a:t>
            </a:r>
            <a:r>
              <a:rPr sz="800" kern="0" spc="3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3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vehicle</a:t>
            </a:r>
            <a:r>
              <a:rPr sz="800" kern="0" spc="2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while</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charging.</a:t>
            </a:r>
            <a:endParaRPr lang="en-US" altLang="en-US" sz="800" dirty="0"/>
          </a:p>
          <a:p>
            <a:pPr marL="367030" indent="-133350" algn="l" rtl="0" eaLnBrk="0">
              <a:lnSpc>
                <a:spcPct val="127000"/>
              </a:lnSpc>
              <a:spcBef>
                <a:spcPts val="205"/>
              </a:spcBef>
            </a:pPr>
            <a:r>
              <a:rPr sz="800" kern="0" spc="-10" dirty="0">
                <a:solidFill>
                  <a:srgbClr val="000000">
                    <a:alpha val="100000"/>
                  </a:srgbClr>
                </a:solidFill>
                <a:latin typeface="Arial" panose="020B0604020202020204"/>
                <a:ea typeface="Arial" panose="020B0604020202020204"/>
                <a:cs typeface="Arial" panose="020B0604020202020204"/>
              </a:rPr>
              <a:t>b)</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When</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charging</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at</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home</a:t>
            </a:r>
            <a:r>
              <a:rPr sz="800" kern="0" spc="-10" dirty="0">
                <a:solidFill>
                  <a:srgbClr val="000000">
                    <a:alpha val="100000"/>
                  </a:srgbClr>
                </a:solidFill>
                <a:latin typeface="Arial" panose="020B0604020202020204"/>
                <a:ea typeface="Arial" panose="020B0604020202020204"/>
                <a:cs typeface="Arial" panose="020B0604020202020204"/>
              </a:rPr>
              <a:t>,</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the</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charging</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system</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will</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continue</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to</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charge</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vehicle</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if</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there</a:t>
            </a:r>
            <a:r>
              <a:rPr sz="800" kern="0" spc="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is</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a</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power</a:t>
            </a:r>
            <a:r>
              <a:rPr sz="800" kern="0" spc="3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fail</a:t>
            </a:r>
            <a:r>
              <a:rPr sz="800" kern="0" spc="-10" dirty="0">
                <a:solidFill>
                  <a:srgbClr val="000000">
                    <a:alpha val="100000"/>
                  </a:srgbClr>
                </a:solidFill>
                <a:latin typeface="Arial" panose="020B0604020202020204"/>
                <a:ea typeface="Arial" panose="020B0604020202020204"/>
                <a:cs typeface="Arial" panose="020B0604020202020204"/>
              </a:rPr>
              <a:t>ure</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and</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power</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comes</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back.</a:t>
            </a:r>
            <a:endParaRPr lang="en-US" altLang="en-US" sz="800" dirty="0"/>
          </a:p>
          <a:p>
            <a:pPr marL="341630" indent="-107950" algn="l" rtl="0" eaLnBrk="0">
              <a:lnSpc>
                <a:spcPct val="126000"/>
              </a:lnSpc>
              <a:spcBef>
                <a:spcPts val="165"/>
              </a:spcBef>
            </a:pPr>
            <a:r>
              <a:rPr sz="800" kern="0" spc="-10" dirty="0">
                <a:solidFill>
                  <a:srgbClr val="000000">
                    <a:alpha val="100000"/>
                  </a:srgbClr>
                </a:solidFill>
                <a:latin typeface="Arial" panose="020B0604020202020204"/>
                <a:ea typeface="Arial" panose="020B0604020202020204"/>
                <a:cs typeface="Arial" panose="020B0604020202020204"/>
              </a:rPr>
              <a:t>c)</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Before</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driving</a:t>
            </a:r>
            <a:r>
              <a:rPr sz="800" kern="0" spc="-10" dirty="0">
                <a:solidFill>
                  <a:srgbClr val="000000">
                    <a:alpha val="100000"/>
                  </a:srgbClr>
                </a:solidFill>
                <a:latin typeface="Arial" panose="020B0604020202020204"/>
                <a:ea typeface="Arial" panose="020B0604020202020204"/>
                <a:cs typeface="Arial" panose="020B0604020202020204"/>
              </a:rPr>
              <a:t>,</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ensure</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that</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the</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charger</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is</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disco</a:t>
            </a:r>
            <a:r>
              <a:rPr sz="800" kern="0" spc="-10" dirty="0">
                <a:solidFill>
                  <a:srgbClr val="000000">
                    <a:alpha val="100000"/>
                  </a:srgbClr>
                </a:solidFill>
                <a:latin typeface="Arial" panose="020B0604020202020204"/>
                <a:ea typeface="Arial" panose="020B0604020202020204"/>
                <a:cs typeface="Arial" panose="020B0604020202020204"/>
              </a:rPr>
              <a:t>nnected</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from</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vehicle,</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charging</a:t>
            </a:r>
            <a:r>
              <a:rPr sz="800" kern="0" spc="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cable</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is</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collected</a:t>
            </a:r>
            <a:r>
              <a:rPr sz="800" kern="0" spc="-10" dirty="0">
                <a:solidFill>
                  <a:srgbClr val="000000">
                    <a:alpha val="100000"/>
                  </a:srgbClr>
                </a:solidFill>
                <a:latin typeface="Arial" panose="020B0604020202020204"/>
                <a:ea typeface="Arial" panose="020B0604020202020204"/>
                <a:cs typeface="Arial" panose="020B0604020202020204"/>
              </a:rPr>
              <a:t>,</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and</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the</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charging</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port</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cover</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of</a:t>
            </a:r>
            <a:r>
              <a:rPr sz="800" kern="0" spc="3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vehicle</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is</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closed.</a:t>
            </a:r>
            <a:endParaRPr lang="en-US" altLang="en-US" sz="800" dirty="0"/>
          </a:p>
          <a:p>
            <a:pPr marL="367030" indent="-133350" algn="l" rtl="0" eaLnBrk="0">
              <a:lnSpc>
                <a:spcPct val="126000"/>
              </a:lnSpc>
              <a:spcBef>
                <a:spcPts val="180"/>
              </a:spcBef>
            </a:pPr>
            <a:r>
              <a:rPr sz="800" kern="0" spc="-10" dirty="0">
                <a:solidFill>
                  <a:srgbClr val="000000">
                    <a:alpha val="100000"/>
                  </a:srgbClr>
                </a:solidFill>
                <a:latin typeface="Arial" panose="020B0604020202020204"/>
                <a:ea typeface="Arial" panose="020B0604020202020204"/>
                <a:cs typeface="Arial" panose="020B0604020202020204"/>
              </a:rPr>
              <a:t>d)</a:t>
            </a:r>
            <a:r>
              <a:rPr sz="800" kern="0" spc="12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Under</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the</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circumstances</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of</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different</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power</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battery</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capacity,</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vehicle</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electric</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capacity,</a:t>
            </a:r>
            <a:r>
              <a:rPr sz="800" kern="0" spc="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ambient</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temperature</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and</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different</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char</a:t>
            </a:r>
            <a:r>
              <a:rPr sz="800" kern="0" spc="-10" dirty="0">
                <a:solidFill>
                  <a:srgbClr val="000000">
                    <a:alpha val="100000"/>
                  </a:srgbClr>
                </a:solidFill>
                <a:latin typeface="Arial" panose="020B0604020202020204"/>
                <a:ea typeface="Arial" panose="020B0604020202020204"/>
                <a:cs typeface="Arial" panose="020B0604020202020204"/>
              </a:rPr>
              <a:t>ger</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power,</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full</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charge</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time</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may</a:t>
            </a:r>
            <a:r>
              <a:rPr sz="800" kern="0" spc="12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have</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a</a:t>
            </a:r>
            <a:endParaRPr lang="en-US" altLang="en-US" sz="800" dirty="0"/>
          </a:p>
          <a:p>
            <a:pPr marL="367030" algn="l" rtl="0" eaLnBrk="0">
              <a:lnSpc>
                <a:spcPct val="125000"/>
              </a:lnSpc>
              <a:spcBef>
                <a:spcPts val="200"/>
              </a:spcBef>
            </a:pPr>
            <a:r>
              <a:rPr sz="800" kern="0" spc="0" dirty="0">
                <a:solidFill>
                  <a:srgbClr val="000000">
                    <a:alpha val="100000"/>
                  </a:srgbClr>
                </a:solidFill>
                <a:latin typeface="Arial" panose="020B0604020202020204"/>
                <a:ea typeface="Arial" panose="020B0604020202020204"/>
                <a:cs typeface="Arial" panose="020B0604020202020204"/>
              </a:rPr>
              <a:t>certain</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deviation</a:t>
            </a:r>
            <a:r>
              <a:rPr sz="800" kern="0" spc="-10" dirty="0">
                <a:solidFill>
                  <a:srgbClr val="000000">
                    <a:alpha val="100000"/>
                  </a:srgbClr>
                </a:solidFill>
                <a:latin typeface="Arial" panose="020B0604020202020204"/>
                <a:ea typeface="Arial" panose="020B0604020202020204"/>
                <a:cs typeface="Arial" panose="020B0604020202020204"/>
              </a:rPr>
              <a:t>,</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which</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is</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a</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normal</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p</a:t>
            </a:r>
            <a:r>
              <a:rPr sz="800" kern="0" spc="-10" dirty="0">
                <a:solidFill>
                  <a:srgbClr val="000000">
                    <a:alpha val="100000"/>
                  </a:srgbClr>
                </a:solidFill>
                <a:latin typeface="Arial" panose="020B0604020202020204"/>
                <a:ea typeface="Arial" panose="020B0604020202020204"/>
                <a:cs typeface="Arial" panose="020B0604020202020204"/>
              </a:rPr>
              <a:t>henomenon.</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When</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ambient</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temperature</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is</a:t>
            </a:r>
            <a:r>
              <a:rPr sz="800" kern="0" spc="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high</a:t>
            </a:r>
            <a:r>
              <a:rPr sz="800" kern="0" spc="-10" dirty="0">
                <a:solidFill>
                  <a:srgbClr val="000000">
                    <a:alpha val="100000"/>
                  </a:srgbClr>
                </a:solidFill>
                <a:latin typeface="Arial" panose="020B0604020202020204"/>
                <a:ea typeface="Arial" panose="020B0604020202020204"/>
                <a:cs typeface="Arial" panose="020B0604020202020204"/>
              </a:rPr>
              <a:t>,</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the</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charging</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effici</a:t>
            </a:r>
            <a:r>
              <a:rPr sz="800" kern="0" spc="-10" dirty="0">
                <a:solidFill>
                  <a:srgbClr val="000000">
                    <a:alpha val="100000"/>
                  </a:srgbClr>
                </a:solidFill>
                <a:latin typeface="Arial" panose="020B0604020202020204"/>
                <a:ea typeface="Arial" panose="020B0604020202020204"/>
                <a:cs typeface="Arial" panose="020B0604020202020204"/>
              </a:rPr>
              <a:t>ency</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decreases</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and</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charging</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time</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is</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longer.</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It</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is</a:t>
            </a:r>
            <a:endParaRPr lang="en-US" altLang="en-US" sz="800" dirty="0"/>
          </a:p>
          <a:p>
            <a:pPr marL="367030" algn="l" rtl="0" eaLnBrk="0">
              <a:lnSpc>
                <a:spcPct val="140000"/>
              </a:lnSpc>
              <a:spcBef>
                <a:spcPts val="185"/>
              </a:spcBef>
            </a:pPr>
            <a:r>
              <a:rPr sz="800" kern="0" spc="0" dirty="0">
                <a:solidFill>
                  <a:srgbClr val="000000">
                    <a:alpha val="100000"/>
                  </a:srgbClr>
                </a:solidFill>
                <a:latin typeface="Arial" panose="020B0604020202020204"/>
                <a:ea typeface="Arial" panose="020B0604020202020204"/>
                <a:cs typeface="Arial" panose="020B0604020202020204"/>
              </a:rPr>
              <a:t>recommended</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that</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the</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ambient</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temper</a:t>
            </a:r>
            <a:r>
              <a:rPr sz="800" kern="0" spc="-10" dirty="0">
                <a:solidFill>
                  <a:srgbClr val="000000">
                    <a:alpha val="100000"/>
                  </a:srgbClr>
                </a:solidFill>
                <a:latin typeface="Arial" panose="020B0604020202020204"/>
                <a:ea typeface="Arial" panose="020B0604020202020204"/>
                <a:cs typeface="Arial" panose="020B0604020202020204"/>
              </a:rPr>
              <a:t>ature</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during</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charging</a:t>
            </a:r>
            <a:r>
              <a:rPr sz="800" kern="0" spc="13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be</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carried</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out</a:t>
            </a:r>
            <a:r>
              <a:rPr sz="800" kern="0" spc="13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in</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morning</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and</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evening</a:t>
            </a:r>
            <a:r>
              <a:rPr sz="800" kern="0" spc="-10" dirty="0">
                <a:solidFill>
                  <a:srgbClr val="000000">
                    <a:alpha val="100000"/>
                  </a:srgbClr>
                </a:solidFill>
                <a:latin typeface="Arial" panose="020B0604020202020204"/>
                <a:ea typeface="Arial" panose="020B0604020202020204"/>
                <a:cs typeface="Arial" panose="020B0604020202020204"/>
              </a:rPr>
              <a:t>.</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Try</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to</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avo</a:t>
            </a:r>
            <a:r>
              <a:rPr sz="800" kern="0" spc="-10" dirty="0">
                <a:solidFill>
                  <a:srgbClr val="000000">
                    <a:alpha val="100000"/>
                  </a:srgbClr>
                </a:solidFill>
                <a:latin typeface="Arial" panose="020B0604020202020204"/>
                <a:ea typeface="Arial" panose="020B0604020202020204"/>
                <a:cs typeface="Arial" panose="020B0604020202020204"/>
              </a:rPr>
              <a:t>id</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charging</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in</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high</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temperature</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environment</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uch</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as</a:t>
            </a:r>
            <a:r>
              <a:rPr sz="800" kern="0" spc="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direct</a:t>
            </a:r>
            <a:r>
              <a:rPr sz="800" kern="0" spc="2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sun</a:t>
            </a:r>
            <a:r>
              <a:rPr sz="800" kern="0" spc="20" dirty="0">
                <a:solidFill>
                  <a:srgbClr val="000000">
                    <a:alpha val="100000"/>
                  </a:srgbClr>
                </a:solidFill>
                <a:latin typeface="Arial" panose="020B0604020202020204"/>
                <a:ea typeface="Arial" panose="020B0604020202020204"/>
                <a:cs typeface="Arial" panose="020B0604020202020204"/>
              </a:rPr>
              <a:t>.</a:t>
            </a:r>
            <a:endParaRPr lang="en-US" altLang="en-US" sz="800" dirty="0"/>
          </a:p>
        </p:txBody>
      </p:sp>
      <p:sp>
        <p:nvSpPr>
          <p:cNvPr id="17" name="textbox 17"/>
          <p:cNvSpPr/>
          <p:nvPr/>
        </p:nvSpPr>
        <p:spPr>
          <a:xfrm>
            <a:off x="2539990" y="3499927"/>
            <a:ext cx="93344" cy="90169"/>
          </a:xfrm>
          <a:prstGeom prst="rect">
            <a:avLst/>
          </a:prstGeom>
        </p:spPr>
        <p:txBody>
          <a:bodyPr vert="horz" wrap="square" lIns="0" tIns="0" rIns="0" bIns="0"/>
          <a:lstStyle/>
          <a:p>
            <a:pPr algn="l" rtl="0" eaLnBrk="0">
              <a:lnSpc>
                <a:spcPct val="83000"/>
              </a:lnSpc>
            </a:pPr>
            <a:endParaRPr lang="en-US" altLang="en-US" sz="100" dirty="0"/>
          </a:p>
          <a:p>
            <a:pPr marL="12700" algn="l" rtl="0" eaLnBrk="0">
              <a:lnSpc>
                <a:spcPct val="85000"/>
              </a:lnSpc>
            </a:pPr>
            <a:r>
              <a:rPr sz="500" kern="0" spc="10" dirty="0">
                <a:solidFill>
                  <a:srgbClr val="000000">
                    <a:alpha val="100000"/>
                  </a:srgbClr>
                </a:solidFill>
                <a:latin typeface="黑体" panose="02010609060101010101" charset="-122"/>
                <a:ea typeface="黑体" panose="02010609060101010101" charset="-122"/>
                <a:cs typeface="黑体" panose="02010609060101010101" charset="-122"/>
              </a:rPr>
              <a:t>04</a:t>
            </a:r>
            <a:endParaRPr lang="en-US" altLang="en-US" sz="500" dirty="0"/>
          </a:p>
        </p:txBody>
      </p:sp>
      <p:sp>
        <p:nvSpPr>
          <p:cNvPr id="18" name="rect"/>
          <p:cNvSpPr/>
          <p:nvPr/>
        </p:nvSpPr>
        <p:spPr>
          <a:xfrm>
            <a:off x="311134" y="311138"/>
            <a:ext cx="6339" cy="171456"/>
          </a:xfrm>
          <a:prstGeom prst="rect">
            <a:avLst/>
          </a:prstGeom>
          <a:solidFill>
            <a:srgbClr val="FF0000">
              <a:alpha val="100000"/>
            </a:srgbClr>
          </a:solidFill>
          <a:ln cap="flat">
            <a:noFill/>
            <a:prstDash val="solid"/>
            <a:miter lim="0"/>
          </a:ln>
        </p:spPr>
        <p:txBody>
          <a:bodyPr rtlCol="0"/>
          <a:lstStyle/>
          <a:p>
            <a:pPr algn="ctr"/>
            <a:endParaRPr lang="zh-CN"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9"/>
          <p:cNvSpPr/>
          <p:nvPr/>
        </p:nvSpPr>
        <p:spPr>
          <a:xfrm>
            <a:off x="433238" y="373296"/>
            <a:ext cx="4283075" cy="2482214"/>
          </a:xfrm>
          <a:prstGeom prst="rect">
            <a:avLst/>
          </a:prstGeom>
        </p:spPr>
        <p:txBody>
          <a:bodyPr vert="horz" wrap="square" lIns="0" tIns="0" rIns="0" bIns="0"/>
          <a:lstStyle/>
          <a:p>
            <a:pPr algn="l" rtl="0" eaLnBrk="0">
              <a:lnSpc>
                <a:spcPct val="83000"/>
              </a:lnSpc>
            </a:pPr>
            <a:endParaRPr lang="en-US" altLang="en-US" sz="100" dirty="0"/>
          </a:p>
          <a:p>
            <a:pPr marL="12700" algn="l" rtl="0" eaLnBrk="0">
              <a:lnSpc>
                <a:spcPts val="980"/>
              </a:lnSpc>
            </a:pPr>
            <a:r>
              <a:rPr sz="800" b="1" kern="0" spc="-2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Ⅱ</a:t>
            </a:r>
            <a:r>
              <a:rPr sz="800" kern="0" spc="4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 </a:t>
            </a:r>
            <a:r>
              <a:rPr sz="800" b="1" kern="0" spc="-2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a:t>
            </a:r>
            <a:r>
              <a:rPr sz="800" b="1" kern="0" spc="-20" dirty="0">
                <a:solidFill>
                  <a:srgbClr val="E30025">
                    <a:alpha val="100000"/>
                  </a:srgbClr>
                </a:solidFill>
                <a:latin typeface="Arial" panose="020B0604020202020204"/>
                <a:ea typeface="Arial" panose="020B0604020202020204"/>
                <a:cs typeface="Arial" panose="020B0604020202020204"/>
              </a:rPr>
              <a:t>Direction</a:t>
            </a:r>
            <a:r>
              <a:rPr sz="800" kern="0" spc="10" dirty="0">
                <a:solidFill>
                  <a:srgbClr val="E30025">
                    <a:alpha val="100000"/>
                  </a:srgbClr>
                </a:solidFill>
                <a:latin typeface="Arial" panose="020B0604020202020204"/>
                <a:ea typeface="Arial" panose="020B0604020202020204"/>
                <a:cs typeface="Arial" panose="020B0604020202020204"/>
              </a:rPr>
              <a:t>       </a:t>
            </a:r>
            <a:r>
              <a:rPr sz="800" b="1" kern="0" spc="-20" dirty="0">
                <a:solidFill>
                  <a:srgbClr val="E30025">
                    <a:alpha val="100000"/>
                  </a:srgbClr>
                </a:solidFill>
                <a:latin typeface="Arial" panose="020B0604020202020204"/>
                <a:ea typeface="Arial" panose="020B0604020202020204"/>
                <a:cs typeface="Arial" panose="020B0604020202020204"/>
              </a:rPr>
              <a:t>for</a:t>
            </a:r>
            <a:r>
              <a:rPr sz="800" kern="0" spc="30" dirty="0">
                <a:solidFill>
                  <a:srgbClr val="E30025">
                    <a:alpha val="100000"/>
                  </a:srgbClr>
                </a:solidFill>
                <a:latin typeface="Arial" panose="020B0604020202020204"/>
                <a:ea typeface="Arial" panose="020B0604020202020204"/>
                <a:cs typeface="Arial" panose="020B0604020202020204"/>
              </a:rPr>
              <a:t>       </a:t>
            </a:r>
            <a:r>
              <a:rPr sz="800" b="1" kern="0" spc="-20" dirty="0">
                <a:solidFill>
                  <a:srgbClr val="E30025">
                    <a:alpha val="100000"/>
                  </a:srgbClr>
                </a:solidFill>
                <a:latin typeface="Arial" panose="020B0604020202020204"/>
                <a:ea typeface="Arial" panose="020B0604020202020204"/>
                <a:cs typeface="Arial" panose="020B0604020202020204"/>
              </a:rPr>
              <a:t>use</a:t>
            </a:r>
            <a:endParaRPr lang="en-US" altLang="en-US" sz="800" dirty="0"/>
          </a:p>
          <a:p>
            <a:pPr marL="119380" algn="l" rtl="0" eaLnBrk="0">
              <a:lnSpc>
                <a:spcPts val="1090"/>
              </a:lnSpc>
              <a:spcBef>
                <a:spcPts val="1035"/>
              </a:spcBef>
            </a:pPr>
            <a:r>
              <a:rPr sz="800" kern="0" spc="-10" dirty="0">
                <a:solidFill>
                  <a:srgbClr val="1D2886">
                    <a:alpha val="100000"/>
                  </a:srgbClr>
                </a:solidFill>
                <a:latin typeface="Arial" panose="020B0604020202020204"/>
                <a:ea typeface="Arial" panose="020B0604020202020204"/>
                <a:cs typeface="Arial" panose="020B0604020202020204"/>
              </a:rPr>
              <a:t>1.Charging</a:t>
            </a:r>
            <a:r>
              <a:rPr sz="800" kern="0" spc="50" dirty="0">
                <a:solidFill>
                  <a:srgbClr val="1D2886">
                    <a:alpha val="100000"/>
                  </a:srgbClr>
                </a:solidFill>
                <a:latin typeface="Arial" panose="020B0604020202020204"/>
                <a:ea typeface="Arial" panose="020B0604020202020204"/>
                <a:cs typeface="Arial" panose="020B0604020202020204"/>
              </a:rPr>
              <a:t>    </a:t>
            </a:r>
            <a:r>
              <a:rPr sz="800" kern="0" spc="-10" dirty="0">
                <a:solidFill>
                  <a:srgbClr val="1D2886">
                    <a:alpha val="100000"/>
                  </a:srgbClr>
                </a:solidFill>
                <a:latin typeface="Arial" panose="020B0604020202020204"/>
                <a:ea typeface="Arial" panose="020B0604020202020204"/>
                <a:cs typeface="Arial" panose="020B0604020202020204"/>
              </a:rPr>
              <a:t>operation</a:t>
            </a:r>
            <a:endParaRPr lang="en-US" altLang="en-US" sz="800" dirty="0"/>
          </a:p>
          <a:p>
            <a:pPr marL="125730" algn="l" rtl="0" eaLnBrk="0">
              <a:lnSpc>
                <a:spcPts val="1090"/>
              </a:lnSpc>
              <a:spcBef>
                <a:spcPts val="1360"/>
              </a:spcBef>
            </a:pPr>
            <a:r>
              <a:rPr sz="800" kern="0" spc="-10" dirty="0">
                <a:solidFill>
                  <a:srgbClr val="000000">
                    <a:alpha val="100000"/>
                  </a:srgbClr>
                </a:solidFill>
                <a:latin typeface="Arial" panose="020B0604020202020204"/>
                <a:ea typeface="Arial" panose="020B0604020202020204"/>
                <a:cs typeface="Arial" panose="020B0604020202020204"/>
              </a:rPr>
              <a:t>2)</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Judgment</a:t>
            </a:r>
            <a:r>
              <a:rPr sz="800" kern="0" spc="13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method</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for</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vehi</a:t>
            </a:r>
            <a:r>
              <a:rPr sz="800" kern="0" spc="-10" dirty="0">
                <a:solidFill>
                  <a:srgbClr val="000000">
                    <a:alpha val="100000"/>
                  </a:srgbClr>
                </a:solidFill>
                <a:latin typeface="Arial" panose="020B0604020202020204"/>
                <a:ea typeface="Arial" panose="020B0604020202020204"/>
                <a:cs typeface="Arial" panose="020B0604020202020204"/>
              </a:rPr>
              <a:t>cle</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charging</a:t>
            </a:r>
            <a:endParaRPr lang="en-US" altLang="en-US" sz="800" dirty="0"/>
          </a:p>
          <a:p>
            <a:pPr marL="316230" indent="-107950" algn="l" rtl="0" eaLnBrk="0">
              <a:lnSpc>
                <a:spcPct val="115000"/>
              </a:lnSpc>
              <a:spcBef>
                <a:spcPts val="860"/>
              </a:spcBef>
            </a:pPr>
            <a:r>
              <a:rPr sz="800" kern="0" spc="-10" dirty="0">
                <a:solidFill>
                  <a:srgbClr val="000000">
                    <a:alpha val="100000"/>
                  </a:srgbClr>
                </a:solidFill>
                <a:latin typeface="Arial" panose="020B0604020202020204"/>
                <a:ea typeface="Arial" panose="020B0604020202020204"/>
                <a:cs typeface="Arial" panose="020B0604020202020204"/>
              </a:rPr>
              <a:t>a)</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If</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conditions</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permit</a:t>
            </a:r>
            <a:r>
              <a:rPr sz="800" kern="0" spc="-10" dirty="0">
                <a:solidFill>
                  <a:srgbClr val="000000">
                    <a:alpha val="100000"/>
                  </a:srgbClr>
                </a:solidFill>
                <a:latin typeface="Arial" panose="020B0604020202020204"/>
                <a:ea typeface="Arial" panose="020B0604020202020204"/>
                <a:cs typeface="Arial" panose="020B0604020202020204"/>
              </a:rPr>
              <a:t>,</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it</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is</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r</a:t>
            </a:r>
            <a:r>
              <a:rPr sz="800" kern="0" spc="-10" dirty="0">
                <a:solidFill>
                  <a:srgbClr val="000000">
                    <a:alpha val="100000"/>
                  </a:srgbClr>
                </a:solidFill>
                <a:latin typeface="Arial" panose="020B0604020202020204"/>
                <a:ea typeface="Arial" panose="020B0604020202020204"/>
                <a:cs typeface="Arial" panose="020B0604020202020204"/>
              </a:rPr>
              <a:t>ecommended</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that</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you</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charge</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your</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vehicle</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when</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you</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park</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it.</a:t>
            </a:r>
            <a:r>
              <a:rPr sz="800" kern="0" spc="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Shallow</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charging</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and</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shallow</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disc</a:t>
            </a:r>
            <a:r>
              <a:rPr sz="800" kern="0" spc="-10" dirty="0">
                <a:solidFill>
                  <a:srgbClr val="000000">
                    <a:alpha val="100000"/>
                  </a:srgbClr>
                </a:solidFill>
                <a:latin typeface="Arial" panose="020B0604020202020204"/>
                <a:ea typeface="Arial" panose="020B0604020202020204"/>
                <a:cs typeface="Arial" panose="020B0604020202020204"/>
              </a:rPr>
              <a:t>harging</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of</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12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battery</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is</a:t>
            </a:r>
            <a:r>
              <a:rPr sz="800" kern="0" spc="12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beneficial</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to</a:t>
            </a:r>
            <a:r>
              <a:rPr sz="800" kern="0" spc="12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prolong</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battery</a:t>
            </a:r>
            <a:r>
              <a:rPr sz="800" kern="0" spc="1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life.</a:t>
            </a:r>
            <a:r>
              <a:rPr sz="800" kern="0" spc="13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Don't</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wait</a:t>
            </a:r>
            <a:r>
              <a:rPr sz="800" kern="0" spc="12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until</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battery</a:t>
            </a:r>
            <a:r>
              <a:rPr sz="800" kern="0" spc="12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is</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dead</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to</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recharge.</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This</a:t>
            </a:r>
            <a:r>
              <a:rPr sz="800" kern="0" spc="12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may</a:t>
            </a:r>
            <a:r>
              <a:rPr sz="800" kern="0" spc="12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not</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be</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good</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for</a:t>
            </a:r>
            <a:r>
              <a:rPr sz="800" kern="0" spc="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your</a:t>
            </a:r>
            <a:r>
              <a:rPr sz="800" kern="0" spc="12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next</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trip</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or</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your</a:t>
            </a:r>
            <a:r>
              <a:rPr sz="800" kern="0" spc="12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b</a:t>
            </a:r>
            <a:r>
              <a:rPr sz="800" kern="0" spc="-10" dirty="0">
                <a:solidFill>
                  <a:srgbClr val="000000">
                    <a:alpha val="100000"/>
                  </a:srgbClr>
                </a:solidFill>
                <a:latin typeface="Arial" panose="020B0604020202020204"/>
                <a:ea typeface="Arial" panose="020B0604020202020204"/>
                <a:cs typeface="Arial" panose="020B0604020202020204"/>
              </a:rPr>
              <a:t>attery</a:t>
            </a:r>
            <a:r>
              <a:rPr sz="800" kern="0" spc="13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life.</a:t>
            </a:r>
            <a:endParaRPr lang="en-US" altLang="en-US" sz="800" dirty="0"/>
          </a:p>
          <a:p>
            <a:pPr marL="208280" algn="l" rtl="0" eaLnBrk="0">
              <a:lnSpc>
                <a:spcPts val="1090"/>
              </a:lnSpc>
              <a:spcBef>
                <a:spcPts val="935"/>
              </a:spcBef>
            </a:pPr>
            <a:r>
              <a:rPr sz="800" kern="0" spc="-10" dirty="0">
                <a:solidFill>
                  <a:srgbClr val="000000">
                    <a:alpha val="100000"/>
                  </a:srgbClr>
                </a:solidFill>
                <a:latin typeface="Arial" panose="020B0604020202020204"/>
                <a:ea typeface="Arial" panose="020B0604020202020204"/>
                <a:cs typeface="Arial" panose="020B0604020202020204"/>
              </a:rPr>
              <a:t>b)</a:t>
            </a:r>
            <a:r>
              <a:rPr sz="800" kern="0" spc="13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If</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the</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meter</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shows</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low</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power</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level</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during</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vehicle</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running,</a:t>
            </a:r>
            <a:r>
              <a:rPr sz="800" kern="0" spc="12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it</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indicates</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that</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endParaRPr lang="en-US" altLang="en-US" sz="800" dirty="0"/>
          </a:p>
          <a:p>
            <a:pPr marL="316230" algn="l" rtl="0" eaLnBrk="0">
              <a:lnSpc>
                <a:spcPct val="113000"/>
              </a:lnSpc>
              <a:spcBef>
                <a:spcPts val="5"/>
              </a:spcBef>
            </a:pPr>
            <a:r>
              <a:rPr sz="800" kern="0" spc="0" dirty="0">
                <a:solidFill>
                  <a:srgbClr val="000000">
                    <a:alpha val="100000"/>
                  </a:srgbClr>
                </a:solidFill>
                <a:latin typeface="Arial" panose="020B0604020202020204"/>
                <a:ea typeface="Arial" panose="020B0604020202020204"/>
                <a:cs typeface="Arial" panose="020B0604020202020204"/>
              </a:rPr>
              <a:t>power</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battery</a:t>
            </a:r>
            <a:r>
              <a:rPr sz="800" kern="0" spc="12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is</a:t>
            </a:r>
            <a:r>
              <a:rPr sz="800" kern="0" spc="13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insufficient</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and</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discharge</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capacity</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of</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13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power</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battery</a:t>
            </a:r>
            <a:r>
              <a:rPr sz="800" kern="0" spc="12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is</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greatly</a:t>
            </a:r>
            <a:r>
              <a:rPr sz="800" kern="0" spc="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weakened</a:t>
            </a:r>
            <a:r>
              <a:rPr sz="800" kern="0" spc="-10" dirty="0">
                <a:solidFill>
                  <a:srgbClr val="000000">
                    <a:alpha val="100000"/>
                  </a:srgbClr>
                </a:solidFill>
                <a:latin typeface="Arial" panose="020B0604020202020204"/>
                <a:ea typeface="Arial" panose="020B0604020202020204"/>
                <a:cs typeface="Arial" panose="020B0604020202020204"/>
              </a:rPr>
              <a:t>.</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In</a:t>
            </a:r>
            <a:r>
              <a:rPr sz="800" kern="0" spc="3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this</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case</a:t>
            </a:r>
            <a:r>
              <a:rPr sz="800" kern="0" spc="-10" dirty="0">
                <a:solidFill>
                  <a:srgbClr val="000000">
                    <a:alpha val="100000"/>
                  </a:srgbClr>
                </a:solidFill>
                <a:latin typeface="Arial" panose="020B0604020202020204"/>
                <a:ea typeface="Arial" panose="020B0604020202020204"/>
                <a:cs typeface="Arial" panose="020B0604020202020204"/>
              </a:rPr>
              <a:t>,</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stop</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driving</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and</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c</a:t>
            </a:r>
            <a:r>
              <a:rPr sz="800" kern="0" spc="-10" dirty="0">
                <a:solidFill>
                  <a:srgbClr val="000000">
                    <a:alpha val="100000"/>
                  </a:srgbClr>
                </a:solidFill>
                <a:latin typeface="Arial" panose="020B0604020202020204"/>
                <a:ea typeface="Arial" panose="020B0604020202020204"/>
                <a:cs typeface="Arial" panose="020B0604020202020204"/>
              </a:rPr>
              <a:t>harge</a:t>
            </a:r>
            <a:r>
              <a:rPr sz="800" kern="0" spc="3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3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vehicle</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as</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soon</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as</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possible.</a:t>
            </a:r>
            <a:endParaRPr lang="en-US" altLang="en-US" sz="800" dirty="0"/>
          </a:p>
          <a:p>
            <a:pPr algn="l" rtl="0" eaLnBrk="0">
              <a:lnSpc>
                <a:spcPct val="112000"/>
              </a:lnSpc>
            </a:pPr>
            <a:endParaRPr lang="en-US" altLang="en-US" sz="700" dirty="0"/>
          </a:p>
          <a:p>
            <a:pPr algn="l" rtl="0" eaLnBrk="0">
              <a:lnSpc>
                <a:spcPct val="6000"/>
              </a:lnSpc>
            </a:pPr>
            <a:endParaRPr lang="en-US" altLang="en-US" sz="100" dirty="0"/>
          </a:p>
          <a:p>
            <a:pPr marL="316230" indent="-107950" algn="l" rtl="0" eaLnBrk="0">
              <a:lnSpc>
                <a:spcPct val="117000"/>
              </a:lnSpc>
            </a:pPr>
            <a:r>
              <a:rPr sz="800" kern="0" spc="-10" dirty="0">
                <a:solidFill>
                  <a:srgbClr val="000000">
                    <a:alpha val="100000"/>
                  </a:srgbClr>
                </a:solidFill>
                <a:latin typeface="Arial" panose="020B0604020202020204"/>
                <a:ea typeface="Arial" panose="020B0604020202020204"/>
                <a:cs typeface="Arial" panose="020B0604020202020204"/>
              </a:rPr>
              <a:t>c)</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When</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the</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meter</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shows</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that</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the</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remaining</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power</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is</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small,</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or</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driving</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range</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cannot</a:t>
            </a:r>
            <a:r>
              <a:rPr sz="800" kern="0" spc="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meet</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the</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travel</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demand</a:t>
            </a:r>
            <a:r>
              <a:rPr sz="800" kern="0" spc="-10" dirty="0">
                <a:solidFill>
                  <a:srgbClr val="000000">
                    <a:alpha val="100000"/>
                  </a:srgbClr>
                </a:solidFill>
                <a:latin typeface="Arial" panose="020B0604020202020204"/>
                <a:ea typeface="Arial" panose="020B0604020202020204"/>
                <a:cs typeface="Arial" panose="020B0604020202020204"/>
              </a:rPr>
              <a:t>,</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i</a:t>
            </a:r>
            <a:r>
              <a:rPr sz="800" kern="0" spc="-10" dirty="0">
                <a:solidFill>
                  <a:srgbClr val="000000">
                    <a:alpha val="100000"/>
                  </a:srgbClr>
                </a:solidFill>
                <a:latin typeface="Arial" panose="020B0604020202020204"/>
                <a:ea typeface="Arial" panose="020B0604020202020204"/>
                <a:cs typeface="Arial" panose="020B0604020202020204"/>
              </a:rPr>
              <a:t>t</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must</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be</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charged.</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Try</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to</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avoid</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charging</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in</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high</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temperature</a:t>
            </a:r>
            <a:r>
              <a:rPr sz="800" kern="0" spc="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environment</a:t>
            </a:r>
            <a:r>
              <a:rPr sz="800" kern="0" spc="3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such</a:t>
            </a:r>
            <a:r>
              <a:rPr sz="800" kern="0" spc="3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as</a:t>
            </a:r>
            <a:r>
              <a:rPr sz="800" kern="0" spc="3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dir</a:t>
            </a:r>
            <a:r>
              <a:rPr sz="800" kern="0" spc="-10" dirty="0">
                <a:solidFill>
                  <a:srgbClr val="000000">
                    <a:alpha val="100000"/>
                  </a:srgbClr>
                </a:solidFill>
                <a:latin typeface="Arial" panose="020B0604020202020204"/>
                <a:ea typeface="Arial" panose="020B0604020202020204"/>
                <a:cs typeface="Arial" panose="020B0604020202020204"/>
              </a:rPr>
              <a:t>ect</a:t>
            </a:r>
            <a:r>
              <a:rPr sz="800" kern="0" spc="2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sun.</a:t>
            </a:r>
            <a:endParaRPr lang="en-US" altLang="en-US" sz="800" dirty="0"/>
          </a:p>
        </p:txBody>
      </p:sp>
      <p:sp>
        <p:nvSpPr>
          <p:cNvPr id="21" name="rect"/>
          <p:cNvSpPr/>
          <p:nvPr/>
        </p:nvSpPr>
        <p:spPr>
          <a:xfrm>
            <a:off x="311134" y="311138"/>
            <a:ext cx="6339" cy="171456"/>
          </a:xfrm>
          <a:prstGeom prst="rect">
            <a:avLst/>
          </a:prstGeom>
          <a:solidFill>
            <a:srgbClr val="FF0000">
              <a:alpha val="100000"/>
            </a:srgbClr>
          </a:solidFill>
          <a:ln cap="flat">
            <a:noFill/>
            <a:prstDash val="solid"/>
            <a:miter lim="0"/>
          </a:ln>
        </p:spPr>
        <p:txBody>
          <a:bodyPr rtlCol="0"/>
          <a:lstStyle/>
          <a:p>
            <a:pPr algn="ctr"/>
            <a:endParaRPr lang="zh-CN" altLang="en-US"/>
          </a:p>
        </p:txBody>
      </p:sp>
      <p:sp>
        <p:nvSpPr>
          <p:cNvPr id="24" name="textbox 24"/>
          <p:cNvSpPr/>
          <p:nvPr/>
        </p:nvSpPr>
        <p:spPr>
          <a:xfrm>
            <a:off x="2535545" y="3499927"/>
            <a:ext cx="93344" cy="90169"/>
          </a:xfrm>
          <a:prstGeom prst="rect">
            <a:avLst/>
          </a:prstGeom>
        </p:spPr>
        <p:txBody>
          <a:bodyPr vert="horz" wrap="square" lIns="0" tIns="0" rIns="0" bIns="0"/>
          <a:p>
            <a:pPr algn="l" rtl="0" eaLnBrk="0">
              <a:lnSpc>
                <a:spcPct val="83000"/>
              </a:lnSpc>
            </a:pPr>
            <a:endParaRPr lang="en-US" altLang="en-US" sz="100" dirty="0"/>
          </a:p>
          <a:p>
            <a:pPr marL="12700" algn="l" rtl="0" eaLnBrk="0">
              <a:lnSpc>
                <a:spcPct val="85000"/>
              </a:lnSpc>
            </a:pPr>
            <a:r>
              <a:rPr sz="500" kern="0" spc="10" dirty="0">
                <a:solidFill>
                  <a:srgbClr val="000000">
                    <a:alpha val="100000"/>
                  </a:srgbClr>
                </a:solidFill>
                <a:latin typeface="黑体" panose="02010609060101010101" charset="-122"/>
                <a:ea typeface="黑体" panose="02010609060101010101" charset="-122"/>
                <a:cs typeface="黑体" panose="02010609060101010101" charset="-122"/>
              </a:rPr>
              <a:t>0</a:t>
            </a:r>
            <a:r>
              <a:rPr lang="en-US" sz="500" kern="0" spc="10" dirty="0">
                <a:solidFill>
                  <a:srgbClr val="000000">
                    <a:alpha val="100000"/>
                  </a:srgbClr>
                </a:solidFill>
                <a:latin typeface="黑体" panose="02010609060101010101" charset="-122"/>
                <a:ea typeface="黑体" panose="02010609060101010101" charset="-122"/>
                <a:cs typeface="黑体" panose="02010609060101010101" charset="-122"/>
              </a:rPr>
              <a:t>5</a:t>
            </a:r>
            <a:endParaRPr lang="en-US" sz="500" kern="0" spc="1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2" name="文本框 1"/>
          <p:cNvSpPr txBox="1"/>
          <p:nvPr/>
        </p:nvSpPr>
        <p:spPr>
          <a:xfrm>
            <a:off x="-194945" y="2035810"/>
            <a:ext cx="1776095" cy="368300"/>
          </a:xfrm>
          <a:prstGeom prst="rect">
            <a:avLst/>
          </a:prstGeom>
          <a:noFill/>
        </p:spPr>
        <p:txBody>
          <a:bodyPr wrap="square" rtlCol="0">
            <a:spAutoFit/>
          </a:bodyPr>
          <a:p>
            <a:endParaRPr lang="zh-CN"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2"/>
          <p:cNvSpPr/>
          <p:nvPr/>
        </p:nvSpPr>
        <p:spPr>
          <a:xfrm>
            <a:off x="539724" y="1035236"/>
            <a:ext cx="4288790" cy="1640204"/>
          </a:xfrm>
          <a:prstGeom prst="rect">
            <a:avLst/>
          </a:prstGeom>
        </p:spPr>
        <p:txBody>
          <a:bodyPr vert="horz" wrap="square" lIns="0" tIns="0" rIns="0" bIns="0"/>
          <a:lstStyle/>
          <a:p>
            <a:pPr algn="l" rtl="0" eaLnBrk="0">
              <a:lnSpc>
                <a:spcPct val="83000"/>
              </a:lnSpc>
            </a:pPr>
            <a:endParaRPr lang="en-US" altLang="en-US" sz="100" dirty="0"/>
          </a:p>
          <a:p>
            <a:pPr marL="12700" algn="l" rtl="0" eaLnBrk="0">
              <a:lnSpc>
                <a:spcPts val="1090"/>
              </a:lnSpc>
            </a:pPr>
            <a:r>
              <a:rPr sz="800" kern="0" spc="-10" dirty="0">
                <a:solidFill>
                  <a:srgbClr val="000000">
                    <a:alpha val="100000"/>
                  </a:srgbClr>
                </a:solidFill>
                <a:latin typeface="Arial" panose="020B0604020202020204"/>
                <a:ea typeface="Arial" panose="020B0604020202020204"/>
                <a:cs typeface="Arial" panose="020B0604020202020204"/>
              </a:rPr>
              <a:t>3)</a:t>
            </a:r>
            <a:r>
              <a:rPr sz="800" kern="0" spc="12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Charging</a:t>
            </a:r>
            <a:r>
              <a:rPr sz="800" kern="0" spc="13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power</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supply</a:t>
            </a:r>
            <a:r>
              <a:rPr sz="800" kern="0" spc="14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requirements</a:t>
            </a:r>
            <a:endParaRPr lang="en-US" altLang="en-US" sz="800" dirty="0"/>
          </a:p>
          <a:p>
            <a:pPr marL="196850" indent="-107950" algn="l" rtl="0" eaLnBrk="0">
              <a:lnSpc>
                <a:spcPct val="121000"/>
              </a:lnSpc>
              <a:spcBef>
                <a:spcPts val="850"/>
              </a:spcBef>
            </a:pPr>
            <a:r>
              <a:rPr sz="800" kern="0" spc="-10" dirty="0">
                <a:solidFill>
                  <a:srgbClr val="000000">
                    <a:alpha val="100000"/>
                  </a:srgbClr>
                </a:solidFill>
                <a:latin typeface="Arial" panose="020B0604020202020204"/>
                <a:ea typeface="Arial" panose="020B0604020202020204"/>
                <a:cs typeface="Arial" panose="020B0604020202020204"/>
              </a:rPr>
              <a:t>a)</a:t>
            </a:r>
            <a:r>
              <a:rPr sz="800" kern="0" spc="0" dirty="0">
                <a:solidFill>
                  <a:srgbClr val="000000">
                    <a:alpha val="100000"/>
                  </a:srgbClr>
                </a:solidFill>
                <a:latin typeface="Arial" panose="020B0604020202020204"/>
                <a:ea typeface="Arial" panose="020B0604020202020204"/>
                <a:cs typeface="Arial" panose="020B0604020202020204"/>
              </a:rPr>
              <a:t>The</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charging</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system</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of</a:t>
            </a:r>
            <a:r>
              <a:rPr sz="800" kern="0" spc="2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this</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car</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uses</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ordinary</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ho</a:t>
            </a:r>
            <a:r>
              <a:rPr sz="800" kern="0" spc="-10" dirty="0">
                <a:solidFill>
                  <a:srgbClr val="000000">
                    <a:alpha val="100000"/>
                  </a:srgbClr>
                </a:solidFill>
                <a:latin typeface="Arial" panose="020B0604020202020204"/>
                <a:ea typeface="Arial" panose="020B0604020202020204"/>
                <a:cs typeface="Arial" panose="020B0604020202020204"/>
              </a:rPr>
              <a:t>usehold</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AC</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power</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supply:</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voltage:</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220V.</a:t>
            </a:r>
            <a:r>
              <a:rPr sz="800" kern="0" spc="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Ensure</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that</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the</a:t>
            </a:r>
            <a:r>
              <a:rPr sz="800" kern="0" spc="12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load</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of</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the</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power</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supply</a:t>
            </a:r>
            <a:r>
              <a:rPr sz="800" kern="0" spc="12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l</a:t>
            </a:r>
            <a:r>
              <a:rPr sz="800" kern="0" spc="-10" dirty="0">
                <a:solidFill>
                  <a:srgbClr val="000000">
                    <a:alpha val="100000"/>
                  </a:srgbClr>
                </a:solidFill>
                <a:latin typeface="Arial" panose="020B0604020202020204"/>
                <a:ea typeface="Arial" panose="020B0604020202020204"/>
                <a:cs typeface="Arial" panose="020B0604020202020204"/>
              </a:rPr>
              <a:t>ine</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meets</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requirements</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of</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charger.If</a:t>
            </a:r>
            <a:endParaRPr lang="en-US" altLang="en-US" sz="800" dirty="0"/>
          </a:p>
          <a:p>
            <a:pPr marL="196850" algn="l" rtl="0" eaLnBrk="0">
              <a:lnSpc>
                <a:spcPct val="110000"/>
              </a:lnSpc>
              <a:spcBef>
                <a:spcPts val="100"/>
              </a:spcBef>
            </a:pPr>
            <a:r>
              <a:rPr sz="800" kern="0" spc="0" dirty="0">
                <a:solidFill>
                  <a:srgbClr val="000000">
                    <a:alpha val="100000"/>
                  </a:srgbClr>
                </a:solidFill>
                <a:latin typeface="Arial" panose="020B0604020202020204"/>
                <a:ea typeface="Arial" panose="020B0604020202020204"/>
                <a:cs typeface="Arial" panose="020B0604020202020204"/>
              </a:rPr>
              <a:t>the</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power</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supply</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line</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consists</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of</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multiple</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lines,</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wires,</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plugs,</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and</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sockets</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on</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each</a:t>
            </a:r>
            <a:r>
              <a:rPr sz="800" kern="0" spc="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line</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must</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meet</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load.</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Otherwise,</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parts</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that</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cannot</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meet</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load</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may</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overheat</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and</a:t>
            </a:r>
            <a:r>
              <a:rPr sz="800" kern="0" spc="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melt</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or</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catch</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fi</a:t>
            </a:r>
            <a:r>
              <a:rPr sz="800" kern="0" spc="-10" dirty="0">
                <a:solidFill>
                  <a:srgbClr val="000000">
                    <a:alpha val="100000"/>
                  </a:srgbClr>
                </a:solidFill>
                <a:latin typeface="Arial" panose="020B0604020202020204"/>
                <a:ea typeface="Arial" panose="020B0604020202020204"/>
                <a:cs typeface="Arial" panose="020B0604020202020204"/>
              </a:rPr>
              <a:t>re.</a:t>
            </a:r>
            <a:endParaRPr lang="en-US" altLang="en-US" sz="800" dirty="0"/>
          </a:p>
          <a:p>
            <a:pPr algn="l" rtl="0" eaLnBrk="0">
              <a:lnSpc>
                <a:spcPct val="105000"/>
              </a:lnSpc>
            </a:pPr>
            <a:endParaRPr lang="en-US" altLang="en-US" sz="700" dirty="0"/>
          </a:p>
          <a:p>
            <a:pPr marL="196850" indent="-101600" algn="l" rtl="0" eaLnBrk="0">
              <a:lnSpc>
                <a:spcPct val="112000"/>
              </a:lnSpc>
            </a:pPr>
            <a:r>
              <a:rPr sz="800" kern="0" spc="-10" dirty="0">
                <a:solidFill>
                  <a:srgbClr val="000000">
                    <a:alpha val="100000"/>
                  </a:srgbClr>
                </a:solidFill>
                <a:latin typeface="Arial" panose="020B0604020202020204"/>
                <a:ea typeface="Arial" panose="020B0604020202020204"/>
                <a:cs typeface="Arial" panose="020B0604020202020204"/>
              </a:rPr>
              <a:t>b)</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When</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household</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ele</a:t>
            </a:r>
            <a:r>
              <a:rPr sz="800" kern="0" spc="-10" dirty="0">
                <a:solidFill>
                  <a:srgbClr val="000000">
                    <a:alpha val="100000"/>
                  </a:srgbClr>
                </a:solidFill>
                <a:latin typeface="Arial" panose="020B0604020202020204"/>
                <a:ea typeface="Arial" panose="020B0604020202020204"/>
                <a:cs typeface="Arial" panose="020B0604020202020204"/>
              </a:rPr>
              <a:t>ctric</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power</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is</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used</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for</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charging,</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a</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master</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switch</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and</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a</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leakage</a:t>
            </a:r>
            <a:r>
              <a:rPr sz="800" kern="0" spc="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protection</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switch</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should</a:t>
            </a:r>
            <a:r>
              <a:rPr sz="800" kern="0" spc="12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be</a:t>
            </a:r>
            <a:r>
              <a:rPr sz="800" kern="0" spc="12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inst</a:t>
            </a:r>
            <a:r>
              <a:rPr sz="800" kern="0" spc="-10" dirty="0">
                <a:solidFill>
                  <a:srgbClr val="000000">
                    <a:alpha val="100000"/>
                  </a:srgbClr>
                </a:solidFill>
                <a:latin typeface="Arial" panose="020B0604020202020204"/>
                <a:ea typeface="Arial" panose="020B0604020202020204"/>
                <a:cs typeface="Arial" panose="020B0604020202020204"/>
              </a:rPr>
              <a:t>alled</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at</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front</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end</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of</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charging</a:t>
            </a:r>
            <a:r>
              <a:rPr sz="800" kern="0" spc="12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line,</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so</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that</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master</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switch</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c</a:t>
            </a:r>
            <a:r>
              <a:rPr sz="800" kern="0" spc="-10" dirty="0">
                <a:solidFill>
                  <a:srgbClr val="000000">
                    <a:alpha val="100000"/>
                  </a:srgbClr>
                </a:solidFill>
                <a:latin typeface="Arial" panose="020B0604020202020204"/>
                <a:ea typeface="Arial" panose="020B0604020202020204"/>
                <a:cs typeface="Arial" panose="020B0604020202020204"/>
              </a:rPr>
              <a:t>an</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be</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disconnected</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and</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leakage</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protection</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can</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be</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carried</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out</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in</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an</a:t>
            </a:r>
            <a:r>
              <a:rPr sz="800" kern="0" spc="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emergency</a:t>
            </a:r>
            <a:r>
              <a:rPr sz="800" kern="0" spc="-10" dirty="0">
                <a:solidFill>
                  <a:srgbClr val="000000">
                    <a:alpha val="100000"/>
                  </a:srgbClr>
                </a:solidFill>
                <a:latin typeface="Arial" panose="020B0604020202020204"/>
                <a:ea typeface="Arial" panose="020B0604020202020204"/>
                <a:cs typeface="Arial" panose="020B0604020202020204"/>
              </a:rPr>
              <a:t>.</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The</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ground</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cable</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mu</a:t>
            </a:r>
            <a:r>
              <a:rPr sz="800" kern="0" spc="-10" dirty="0">
                <a:solidFill>
                  <a:srgbClr val="000000">
                    <a:alpha val="100000"/>
                  </a:srgbClr>
                </a:solidFill>
                <a:latin typeface="Arial" panose="020B0604020202020204"/>
                <a:ea typeface="Arial" panose="020B0604020202020204"/>
                <a:cs typeface="Arial" panose="020B0604020202020204"/>
              </a:rPr>
              <a:t>st</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be</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properly</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grounded.</a:t>
            </a:r>
            <a:endParaRPr lang="en-US" altLang="en-US" sz="800" dirty="0"/>
          </a:p>
        </p:txBody>
      </p:sp>
      <p:sp>
        <p:nvSpPr>
          <p:cNvPr id="23" name="textbox 23"/>
          <p:cNvSpPr/>
          <p:nvPr/>
        </p:nvSpPr>
        <p:spPr>
          <a:xfrm>
            <a:off x="433238" y="373296"/>
            <a:ext cx="1418589" cy="419734"/>
          </a:xfrm>
          <a:prstGeom prst="rect">
            <a:avLst/>
          </a:prstGeom>
        </p:spPr>
        <p:txBody>
          <a:bodyPr vert="horz" wrap="square" lIns="0" tIns="0" rIns="0" bIns="0"/>
          <a:lstStyle/>
          <a:p>
            <a:pPr algn="l" rtl="0" eaLnBrk="0">
              <a:lnSpc>
                <a:spcPct val="83000"/>
              </a:lnSpc>
            </a:pPr>
            <a:endParaRPr lang="en-US" altLang="en-US" sz="100" dirty="0"/>
          </a:p>
          <a:p>
            <a:pPr marL="12700" algn="l" rtl="0" eaLnBrk="0">
              <a:lnSpc>
                <a:spcPts val="980"/>
              </a:lnSpc>
            </a:pPr>
            <a:r>
              <a:rPr sz="800" b="1" kern="0" spc="-2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Ⅱ</a:t>
            </a:r>
            <a:r>
              <a:rPr sz="800" kern="0" spc="4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 </a:t>
            </a:r>
            <a:r>
              <a:rPr sz="800" b="1" kern="0" spc="-2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a:t>
            </a:r>
            <a:r>
              <a:rPr sz="800" b="1" kern="0" spc="-20" dirty="0">
                <a:solidFill>
                  <a:srgbClr val="E30025">
                    <a:alpha val="100000"/>
                  </a:srgbClr>
                </a:solidFill>
                <a:latin typeface="Arial" panose="020B0604020202020204"/>
                <a:ea typeface="Arial" panose="020B0604020202020204"/>
                <a:cs typeface="Arial" panose="020B0604020202020204"/>
              </a:rPr>
              <a:t>Direction</a:t>
            </a:r>
            <a:r>
              <a:rPr sz="800" kern="0" spc="10" dirty="0">
                <a:solidFill>
                  <a:srgbClr val="E30025">
                    <a:alpha val="100000"/>
                  </a:srgbClr>
                </a:solidFill>
                <a:latin typeface="Arial" panose="020B0604020202020204"/>
                <a:ea typeface="Arial" panose="020B0604020202020204"/>
                <a:cs typeface="Arial" panose="020B0604020202020204"/>
              </a:rPr>
              <a:t>       </a:t>
            </a:r>
            <a:r>
              <a:rPr sz="800" b="1" kern="0" spc="-20" dirty="0">
                <a:solidFill>
                  <a:srgbClr val="E30025">
                    <a:alpha val="100000"/>
                  </a:srgbClr>
                </a:solidFill>
                <a:latin typeface="Arial" panose="020B0604020202020204"/>
                <a:ea typeface="Arial" panose="020B0604020202020204"/>
                <a:cs typeface="Arial" panose="020B0604020202020204"/>
              </a:rPr>
              <a:t>for</a:t>
            </a:r>
            <a:r>
              <a:rPr sz="800" kern="0" spc="30" dirty="0">
                <a:solidFill>
                  <a:srgbClr val="E30025">
                    <a:alpha val="100000"/>
                  </a:srgbClr>
                </a:solidFill>
                <a:latin typeface="Arial" panose="020B0604020202020204"/>
                <a:ea typeface="Arial" panose="020B0604020202020204"/>
                <a:cs typeface="Arial" panose="020B0604020202020204"/>
              </a:rPr>
              <a:t>       </a:t>
            </a:r>
            <a:r>
              <a:rPr sz="800" b="1" kern="0" spc="-20" dirty="0">
                <a:solidFill>
                  <a:srgbClr val="E30025">
                    <a:alpha val="100000"/>
                  </a:srgbClr>
                </a:solidFill>
                <a:latin typeface="Arial" panose="020B0604020202020204"/>
                <a:ea typeface="Arial" panose="020B0604020202020204"/>
                <a:cs typeface="Arial" panose="020B0604020202020204"/>
              </a:rPr>
              <a:t>use</a:t>
            </a:r>
            <a:endParaRPr lang="en-US" altLang="en-US" sz="800" dirty="0"/>
          </a:p>
          <a:p>
            <a:pPr algn="l" rtl="0" eaLnBrk="0">
              <a:lnSpc>
                <a:spcPct val="107000"/>
              </a:lnSpc>
            </a:pPr>
            <a:endParaRPr lang="en-US" altLang="en-US" sz="800" dirty="0"/>
          </a:p>
          <a:p>
            <a:pPr marL="125730" algn="l" rtl="0" eaLnBrk="0">
              <a:lnSpc>
                <a:spcPts val="1090"/>
              </a:lnSpc>
              <a:spcBef>
                <a:spcPts val="5"/>
              </a:spcBef>
            </a:pPr>
            <a:r>
              <a:rPr sz="800" kern="0" spc="-10" dirty="0">
                <a:solidFill>
                  <a:srgbClr val="1D2886">
                    <a:alpha val="100000"/>
                  </a:srgbClr>
                </a:solidFill>
                <a:latin typeface="Arial" panose="020B0604020202020204"/>
                <a:ea typeface="Arial" panose="020B0604020202020204"/>
                <a:cs typeface="Arial" panose="020B0604020202020204"/>
              </a:rPr>
              <a:t>1.Charging</a:t>
            </a:r>
            <a:r>
              <a:rPr sz="800" kern="0" spc="60" dirty="0">
                <a:solidFill>
                  <a:srgbClr val="1D2886">
                    <a:alpha val="100000"/>
                  </a:srgbClr>
                </a:solidFill>
                <a:latin typeface="Arial" panose="020B0604020202020204"/>
                <a:ea typeface="Arial" panose="020B0604020202020204"/>
                <a:cs typeface="Arial" panose="020B0604020202020204"/>
              </a:rPr>
              <a:t>    </a:t>
            </a:r>
            <a:r>
              <a:rPr sz="800" kern="0" spc="-10" dirty="0">
                <a:solidFill>
                  <a:srgbClr val="1D2886">
                    <a:alpha val="100000"/>
                  </a:srgbClr>
                </a:solidFill>
                <a:latin typeface="Arial" panose="020B0604020202020204"/>
                <a:ea typeface="Arial" panose="020B0604020202020204"/>
                <a:cs typeface="Arial" panose="020B0604020202020204"/>
              </a:rPr>
              <a:t>operation</a:t>
            </a:r>
            <a:endParaRPr lang="en-US" altLang="en-US" sz="800" dirty="0"/>
          </a:p>
        </p:txBody>
      </p:sp>
      <p:sp>
        <p:nvSpPr>
          <p:cNvPr id="24" name="textbox 24"/>
          <p:cNvSpPr/>
          <p:nvPr/>
        </p:nvSpPr>
        <p:spPr>
          <a:xfrm>
            <a:off x="2539990" y="3499927"/>
            <a:ext cx="93344" cy="90169"/>
          </a:xfrm>
          <a:prstGeom prst="rect">
            <a:avLst/>
          </a:prstGeom>
        </p:spPr>
        <p:txBody>
          <a:bodyPr vert="horz" wrap="square" lIns="0" tIns="0" rIns="0" bIns="0"/>
          <a:lstStyle/>
          <a:p>
            <a:pPr algn="l" rtl="0" eaLnBrk="0">
              <a:lnSpc>
                <a:spcPct val="83000"/>
              </a:lnSpc>
            </a:pPr>
            <a:endParaRPr lang="en-US" altLang="en-US" sz="100" dirty="0"/>
          </a:p>
          <a:p>
            <a:pPr marL="12700" algn="l" rtl="0" eaLnBrk="0">
              <a:lnSpc>
                <a:spcPct val="85000"/>
              </a:lnSpc>
            </a:pPr>
            <a:r>
              <a:rPr sz="500" kern="0" spc="10" dirty="0">
                <a:solidFill>
                  <a:srgbClr val="000000">
                    <a:alpha val="100000"/>
                  </a:srgbClr>
                </a:solidFill>
                <a:latin typeface="黑体" panose="02010609060101010101" charset="-122"/>
                <a:ea typeface="黑体" panose="02010609060101010101" charset="-122"/>
                <a:cs typeface="黑体" panose="02010609060101010101" charset="-122"/>
              </a:rPr>
              <a:t>06</a:t>
            </a:r>
            <a:endParaRPr lang="en-US" altLang="en-US" sz="500" dirty="0"/>
          </a:p>
        </p:txBody>
      </p:sp>
      <p:sp>
        <p:nvSpPr>
          <p:cNvPr id="25" name="rect"/>
          <p:cNvSpPr/>
          <p:nvPr/>
        </p:nvSpPr>
        <p:spPr>
          <a:xfrm>
            <a:off x="311134" y="311138"/>
            <a:ext cx="6339" cy="171456"/>
          </a:xfrm>
          <a:prstGeom prst="rect">
            <a:avLst/>
          </a:prstGeom>
          <a:solidFill>
            <a:srgbClr val="FF0000">
              <a:alpha val="100000"/>
            </a:srgbClr>
          </a:solidFill>
          <a:ln cap="flat">
            <a:noFill/>
            <a:prstDash val="solid"/>
            <a:miter lim="0"/>
          </a:ln>
        </p:spPr>
        <p:txBody>
          <a:bodyPr rtlCol="0"/>
          <a:lstStyle/>
          <a:p>
            <a:pPr algn="ctr"/>
            <a:endParaRPr lang="zh-CN"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7"/>
          <p:cNvPicPr>
            <a:picLocks noChangeAspect="1"/>
          </p:cNvPicPr>
          <p:nvPr/>
        </p:nvPicPr>
        <p:blipFill>
          <a:blip r:embed="rId1"/>
          <a:stretch>
            <a:fillRect/>
          </a:stretch>
        </p:blipFill>
        <p:spPr>
          <a:xfrm rot="10800000">
            <a:off x="908026" y="1970410"/>
            <a:ext cx="1631965" cy="1149343"/>
          </a:xfrm>
          <a:prstGeom prst="rect">
            <a:avLst/>
          </a:prstGeom>
        </p:spPr>
      </p:pic>
      <p:pic>
        <p:nvPicPr>
          <p:cNvPr id="28" name="picture 28"/>
          <p:cNvPicPr>
            <a:picLocks noChangeAspect="1"/>
          </p:cNvPicPr>
          <p:nvPr/>
        </p:nvPicPr>
        <p:blipFill>
          <a:blip r:embed="rId2"/>
          <a:stretch>
            <a:fillRect/>
          </a:stretch>
        </p:blipFill>
        <p:spPr>
          <a:xfrm rot="10800000">
            <a:off x="2873394" y="1970410"/>
            <a:ext cx="1631912" cy="1149343"/>
          </a:xfrm>
          <a:prstGeom prst="rect">
            <a:avLst/>
          </a:prstGeom>
        </p:spPr>
      </p:pic>
      <p:sp>
        <p:nvSpPr>
          <p:cNvPr id="24" name="textbox 24"/>
          <p:cNvSpPr/>
          <p:nvPr/>
        </p:nvSpPr>
        <p:spPr>
          <a:xfrm>
            <a:off x="2539990" y="3499927"/>
            <a:ext cx="93344" cy="90169"/>
          </a:xfrm>
          <a:prstGeom prst="rect">
            <a:avLst/>
          </a:prstGeom>
        </p:spPr>
        <p:txBody>
          <a:bodyPr vert="horz" wrap="square" lIns="0" tIns="0" rIns="0" bIns="0"/>
          <a:p>
            <a:pPr algn="l" rtl="0" eaLnBrk="0">
              <a:lnSpc>
                <a:spcPct val="83000"/>
              </a:lnSpc>
            </a:pPr>
            <a:endParaRPr lang="en-US" altLang="en-US" sz="100" dirty="0"/>
          </a:p>
          <a:p>
            <a:pPr marL="12700" algn="l" rtl="0" eaLnBrk="0">
              <a:lnSpc>
                <a:spcPct val="85000"/>
              </a:lnSpc>
            </a:pPr>
            <a:r>
              <a:rPr lang="en-US" sz="500" kern="0" spc="10" dirty="0">
                <a:solidFill>
                  <a:srgbClr val="000000">
                    <a:alpha val="100000"/>
                  </a:srgbClr>
                </a:solidFill>
                <a:latin typeface="黑体" panose="02010609060101010101" charset="-122"/>
                <a:ea typeface="黑体" panose="02010609060101010101" charset="-122"/>
                <a:cs typeface="黑体" panose="02010609060101010101" charset="-122"/>
              </a:rPr>
              <a:t>07</a:t>
            </a:r>
            <a:endParaRPr lang="en-US" sz="500" kern="0" spc="1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23" name="textbox 23"/>
          <p:cNvSpPr/>
          <p:nvPr/>
        </p:nvSpPr>
        <p:spPr>
          <a:xfrm>
            <a:off x="433238" y="373296"/>
            <a:ext cx="1418589" cy="419734"/>
          </a:xfrm>
          <a:prstGeom prst="rect">
            <a:avLst/>
          </a:prstGeom>
        </p:spPr>
        <p:txBody>
          <a:bodyPr vert="horz" wrap="square" lIns="0" tIns="0" rIns="0" bIns="0"/>
          <a:p>
            <a:pPr algn="l" rtl="0" eaLnBrk="0">
              <a:lnSpc>
                <a:spcPct val="83000"/>
              </a:lnSpc>
            </a:pPr>
            <a:endParaRPr lang="en-US" altLang="en-US" sz="100" dirty="0"/>
          </a:p>
          <a:p>
            <a:pPr marL="12700" algn="l" rtl="0" eaLnBrk="0">
              <a:lnSpc>
                <a:spcPts val="980"/>
              </a:lnSpc>
            </a:pPr>
            <a:r>
              <a:rPr sz="800" b="1" kern="0" spc="-2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Ⅱ</a:t>
            </a:r>
            <a:r>
              <a:rPr sz="800" kern="0" spc="4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 </a:t>
            </a:r>
            <a:r>
              <a:rPr sz="800" b="1" kern="0" spc="-2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a:t>
            </a:r>
            <a:r>
              <a:rPr sz="800" b="1" kern="0" spc="-20" dirty="0">
                <a:solidFill>
                  <a:srgbClr val="E30025">
                    <a:alpha val="100000"/>
                  </a:srgbClr>
                </a:solidFill>
                <a:latin typeface="Arial" panose="020B0604020202020204"/>
                <a:ea typeface="Arial" panose="020B0604020202020204"/>
                <a:cs typeface="Arial" panose="020B0604020202020204"/>
              </a:rPr>
              <a:t>Direction</a:t>
            </a:r>
            <a:r>
              <a:rPr sz="800" kern="0" spc="10" dirty="0">
                <a:solidFill>
                  <a:srgbClr val="E30025">
                    <a:alpha val="100000"/>
                  </a:srgbClr>
                </a:solidFill>
                <a:latin typeface="Arial" panose="020B0604020202020204"/>
                <a:ea typeface="Arial" panose="020B0604020202020204"/>
                <a:cs typeface="Arial" panose="020B0604020202020204"/>
              </a:rPr>
              <a:t>       </a:t>
            </a:r>
            <a:r>
              <a:rPr sz="800" b="1" kern="0" spc="-20" dirty="0">
                <a:solidFill>
                  <a:srgbClr val="E30025">
                    <a:alpha val="100000"/>
                  </a:srgbClr>
                </a:solidFill>
                <a:latin typeface="Arial" panose="020B0604020202020204"/>
                <a:ea typeface="Arial" panose="020B0604020202020204"/>
                <a:cs typeface="Arial" panose="020B0604020202020204"/>
              </a:rPr>
              <a:t>for</a:t>
            </a:r>
            <a:r>
              <a:rPr sz="800" kern="0" spc="30" dirty="0">
                <a:solidFill>
                  <a:srgbClr val="E30025">
                    <a:alpha val="100000"/>
                  </a:srgbClr>
                </a:solidFill>
                <a:latin typeface="Arial" panose="020B0604020202020204"/>
                <a:ea typeface="Arial" panose="020B0604020202020204"/>
                <a:cs typeface="Arial" panose="020B0604020202020204"/>
              </a:rPr>
              <a:t>       </a:t>
            </a:r>
            <a:r>
              <a:rPr sz="800" b="1" kern="0" spc="-20" dirty="0">
                <a:solidFill>
                  <a:srgbClr val="E30025">
                    <a:alpha val="100000"/>
                  </a:srgbClr>
                </a:solidFill>
                <a:latin typeface="Arial" panose="020B0604020202020204"/>
                <a:ea typeface="Arial" panose="020B0604020202020204"/>
                <a:cs typeface="Arial" panose="020B0604020202020204"/>
              </a:rPr>
              <a:t>use</a:t>
            </a:r>
            <a:endParaRPr lang="en-US" altLang="en-US" sz="800" dirty="0"/>
          </a:p>
          <a:p>
            <a:pPr algn="l" rtl="0" eaLnBrk="0">
              <a:lnSpc>
                <a:spcPct val="107000"/>
              </a:lnSpc>
            </a:pPr>
            <a:endParaRPr lang="en-US" altLang="en-US" sz="800" dirty="0"/>
          </a:p>
          <a:p>
            <a:pPr marL="125730" algn="l" rtl="0" eaLnBrk="0">
              <a:lnSpc>
                <a:spcPts val="1090"/>
              </a:lnSpc>
              <a:spcBef>
                <a:spcPts val="5"/>
              </a:spcBef>
            </a:pPr>
            <a:r>
              <a:rPr sz="800" kern="0" spc="-10" dirty="0">
                <a:solidFill>
                  <a:srgbClr val="1D2886">
                    <a:alpha val="100000"/>
                  </a:srgbClr>
                </a:solidFill>
                <a:latin typeface="Arial" panose="020B0604020202020204"/>
                <a:ea typeface="Arial" panose="020B0604020202020204"/>
                <a:cs typeface="Arial" panose="020B0604020202020204"/>
              </a:rPr>
              <a:t>1.Charging</a:t>
            </a:r>
            <a:r>
              <a:rPr sz="800" kern="0" spc="60" dirty="0">
                <a:solidFill>
                  <a:srgbClr val="1D2886">
                    <a:alpha val="100000"/>
                  </a:srgbClr>
                </a:solidFill>
                <a:latin typeface="Arial" panose="020B0604020202020204"/>
                <a:ea typeface="Arial" panose="020B0604020202020204"/>
                <a:cs typeface="Arial" panose="020B0604020202020204"/>
              </a:rPr>
              <a:t>    </a:t>
            </a:r>
            <a:r>
              <a:rPr sz="800" kern="0" spc="-10" dirty="0">
                <a:solidFill>
                  <a:srgbClr val="1D2886">
                    <a:alpha val="100000"/>
                  </a:srgbClr>
                </a:solidFill>
                <a:latin typeface="Arial" panose="020B0604020202020204"/>
                <a:ea typeface="Arial" panose="020B0604020202020204"/>
                <a:cs typeface="Arial" panose="020B0604020202020204"/>
              </a:rPr>
              <a:t>operation</a:t>
            </a:r>
            <a:endParaRPr lang="en-US" altLang="en-US" sz="800" dirty="0"/>
          </a:p>
        </p:txBody>
      </p:sp>
      <p:sp>
        <p:nvSpPr>
          <p:cNvPr id="3" name="文本框 2"/>
          <p:cNvSpPr txBox="1"/>
          <p:nvPr/>
        </p:nvSpPr>
        <p:spPr>
          <a:xfrm>
            <a:off x="475615" y="956945"/>
            <a:ext cx="4309745" cy="829945"/>
          </a:xfrm>
          <a:prstGeom prst="rect">
            <a:avLst/>
          </a:prstGeom>
          <a:noFill/>
        </p:spPr>
        <p:txBody>
          <a:bodyPr wrap="square" rtlCol="0">
            <a:spAutoFit/>
          </a:bodyPr>
          <a:p>
            <a:r>
              <a:rPr lang="zh-CN" altLang="en-US" sz="800"/>
              <a:t>4)Charging operation</a:t>
            </a:r>
            <a:endParaRPr lang="zh-CN" altLang="en-US" sz="800"/>
          </a:p>
          <a:p>
            <a:endParaRPr lang="zh-CN" altLang="en-US" sz="800"/>
          </a:p>
          <a:p>
            <a:r>
              <a:rPr lang="zh-CN" altLang="en-US" sz="800"/>
              <a:t>The position of the vehicle charging port is shown in the picture on the right. Connect oneend of the charger to the mains socket and the other end to the charging port. When thecharger turns to a red light, the vehicle will start charging. When the charger turns green,the vehicle charging is complete.</a:t>
            </a:r>
            <a:endParaRPr lang="zh-CN" altLang="en-US" sz="8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1"/>
          <p:cNvSpPr/>
          <p:nvPr/>
        </p:nvSpPr>
        <p:spPr>
          <a:xfrm>
            <a:off x="433147" y="378937"/>
            <a:ext cx="4327525" cy="2193925"/>
          </a:xfrm>
          <a:prstGeom prst="rect">
            <a:avLst/>
          </a:prstGeom>
        </p:spPr>
        <p:txBody>
          <a:bodyPr vert="horz" wrap="square" lIns="0" tIns="0" rIns="0" bIns="0"/>
          <a:lstStyle/>
          <a:p>
            <a:pPr algn="l" rtl="0" eaLnBrk="0">
              <a:lnSpc>
                <a:spcPct val="83000"/>
              </a:lnSpc>
            </a:pPr>
            <a:endParaRPr lang="en-US" altLang="en-US" sz="100" dirty="0"/>
          </a:p>
          <a:p>
            <a:pPr marL="12700" algn="l" rtl="0" eaLnBrk="0">
              <a:lnSpc>
                <a:spcPts val="905"/>
              </a:lnSpc>
            </a:pPr>
            <a:r>
              <a:rPr sz="700" b="1" kern="0" spc="7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Ⅱ</a:t>
            </a:r>
            <a:r>
              <a:rPr sz="700" kern="0" spc="11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 </a:t>
            </a:r>
            <a:r>
              <a:rPr sz="700" b="1" kern="0" spc="7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a:t>
            </a:r>
            <a:r>
              <a:rPr sz="700" b="1" kern="0" spc="0" dirty="0">
                <a:solidFill>
                  <a:srgbClr val="E30025">
                    <a:alpha val="100000"/>
                  </a:srgbClr>
                </a:solidFill>
                <a:latin typeface="Arial" panose="020B0604020202020204"/>
                <a:ea typeface="Arial" panose="020B0604020202020204"/>
                <a:cs typeface="Arial" panose="020B0604020202020204"/>
              </a:rPr>
              <a:t>Direction</a:t>
            </a:r>
            <a:r>
              <a:rPr sz="700" kern="0" spc="10" dirty="0">
                <a:solidFill>
                  <a:srgbClr val="E30025">
                    <a:alpha val="100000"/>
                  </a:srgbClr>
                </a:solidFill>
                <a:latin typeface="Arial" panose="020B0604020202020204"/>
                <a:ea typeface="Arial" panose="020B0604020202020204"/>
                <a:cs typeface="Arial" panose="020B0604020202020204"/>
              </a:rPr>
              <a:t>         </a:t>
            </a:r>
            <a:r>
              <a:rPr sz="700" b="1" kern="0" spc="0" dirty="0">
                <a:solidFill>
                  <a:srgbClr val="E30025">
                    <a:alpha val="100000"/>
                  </a:srgbClr>
                </a:solidFill>
                <a:latin typeface="Arial" panose="020B0604020202020204"/>
                <a:ea typeface="Arial" panose="020B0604020202020204"/>
                <a:cs typeface="Arial" panose="020B0604020202020204"/>
              </a:rPr>
              <a:t>for</a:t>
            </a:r>
            <a:r>
              <a:rPr sz="700" kern="0" spc="10" dirty="0">
                <a:solidFill>
                  <a:srgbClr val="E30025">
                    <a:alpha val="100000"/>
                  </a:srgbClr>
                </a:solidFill>
                <a:latin typeface="Arial" panose="020B0604020202020204"/>
                <a:ea typeface="Arial" panose="020B0604020202020204"/>
                <a:cs typeface="Arial" panose="020B0604020202020204"/>
              </a:rPr>
              <a:t>         </a:t>
            </a:r>
            <a:r>
              <a:rPr sz="700" b="1" kern="0" spc="0" dirty="0">
                <a:solidFill>
                  <a:srgbClr val="E30025">
                    <a:alpha val="100000"/>
                  </a:srgbClr>
                </a:solidFill>
                <a:latin typeface="Arial" panose="020B0604020202020204"/>
                <a:ea typeface="Arial" panose="020B0604020202020204"/>
                <a:cs typeface="Arial" panose="020B0604020202020204"/>
              </a:rPr>
              <a:t>use</a:t>
            </a:r>
            <a:endParaRPr lang="en-US" altLang="en-US" sz="700" dirty="0"/>
          </a:p>
          <a:p>
            <a:pPr marL="125730" algn="l" rtl="0" eaLnBrk="0">
              <a:lnSpc>
                <a:spcPts val="1020"/>
              </a:lnSpc>
              <a:spcBef>
                <a:spcPts val="1125"/>
              </a:spcBef>
            </a:pPr>
            <a:r>
              <a:rPr sz="700" kern="0" spc="10" dirty="0">
                <a:solidFill>
                  <a:srgbClr val="1D2886">
                    <a:alpha val="100000"/>
                  </a:srgbClr>
                </a:solidFill>
                <a:latin typeface="Arial" panose="020B0604020202020204"/>
                <a:ea typeface="Arial" panose="020B0604020202020204"/>
                <a:cs typeface="Arial" panose="020B0604020202020204"/>
              </a:rPr>
              <a:t>1.</a:t>
            </a:r>
            <a:r>
              <a:rPr sz="700" kern="0" spc="20" dirty="0">
                <a:solidFill>
                  <a:srgbClr val="1D2886">
                    <a:alpha val="100000"/>
                  </a:srgbClr>
                </a:solidFill>
                <a:latin typeface="Arial" panose="020B0604020202020204"/>
                <a:ea typeface="Arial" panose="020B0604020202020204"/>
                <a:cs typeface="Arial" panose="020B0604020202020204"/>
              </a:rPr>
              <a:t>Charging</a:t>
            </a:r>
            <a:r>
              <a:rPr sz="700" kern="0" spc="20" dirty="0">
                <a:solidFill>
                  <a:srgbClr val="1D2886">
                    <a:alpha val="100000"/>
                  </a:srgbClr>
                </a:solidFill>
                <a:latin typeface="Arial" panose="020B0604020202020204"/>
                <a:ea typeface="Arial" panose="020B0604020202020204"/>
                <a:cs typeface="Arial" panose="020B0604020202020204"/>
              </a:rPr>
              <a:t>       </a:t>
            </a:r>
            <a:r>
              <a:rPr sz="700" kern="0" spc="20" dirty="0">
                <a:solidFill>
                  <a:srgbClr val="1D2886">
                    <a:alpha val="100000"/>
                  </a:srgbClr>
                </a:solidFill>
                <a:latin typeface="Arial" panose="020B0604020202020204"/>
                <a:ea typeface="Arial" panose="020B0604020202020204"/>
                <a:cs typeface="Arial" panose="020B0604020202020204"/>
              </a:rPr>
              <a:t>operat</a:t>
            </a:r>
            <a:r>
              <a:rPr sz="700" kern="0" spc="10" dirty="0">
                <a:solidFill>
                  <a:srgbClr val="1D2886">
                    <a:alpha val="100000"/>
                  </a:srgbClr>
                </a:solidFill>
                <a:latin typeface="Arial" panose="020B0604020202020204"/>
                <a:ea typeface="Arial" panose="020B0604020202020204"/>
                <a:cs typeface="Arial" panose="020B0604020202020204"/>
              </a:rPr>
              <a:t>ion</a:t>
            </a:r>
            <a:endParaRPr lang="en-US" altLang="en-US" sz="700" dirty="0"/>
          </a:p>
          <a:p>
            <a:pPr algn="l" rtl="0" eaLnBrk="0">
              <a:lnSpc>
                <a:spcPct val="166000"/>
              </a:lnSpc>
            </a:pPr>
            <a:endParaRPr lang="en-US" altLang="en-US" sz="1000" dirty="0"/>
          </a:p>
          <a:p>
            <a:pPr marL="100330" algn="l" rtl="0" eaLnBrk="0">
              <a:lnSpc>
                <a:spcPct val="87000"/>
              </a:lnSpc>
              <a:spcBef>
                <a:spcPts val="210"/>
              </a:spcBef>
            </a:pPr>
            <a:r>
              <a:rPr sz="700" kern="0" spc="10" dirty="0">
                <a:solidFill>
                  <a:srgbClr val="000000">
                    <a:alpha val="100000"/>
                  </a:srgbClr>
                </a:solidFill>
                <a:latin typeface="Arial" panose="020B0604020202020204"/>
                <a:ea typeface="Arial" panose="020B0604020202020204"/>
                <a:cs typeface="Arial" panose="020B0604020202020204"/>
              </a:rPr>
              <a:t>5)</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Dangerous</a:t>
            </a:r>
            <a:endParaRPr lang="en-US" altLang="en-US" sz="700" dirty="0"/>
          </a:p>
          <a:p>
            <a:pPr marL="246380" algn="l" rtl="0" eaLnBrk="0">
              <a:lnSpc>
                <a:spcPct val="125000"/>
              </a:lnSpc>
              <a:spcBef>
                <a:spcPts val="585"/>
              </a:spcBef>
            </a:pPr>
            <a:r>
              <a:rPr sz="700" kern="0" spc="20" dirty="0">
                <a:solidFill>
                  <a:srgbClr val="000000">
                    <a:alpha val="100000"/>
                  </a:srgbClr>
                </a:solidFill>
                <a:latin typeface="Arial" panose="020B0604020202020204"/>
                <a:ea typeface="Arial" panose="020B0604020202020204"/>
                <a:cs typeface="Arial" panose="020B0604020202020204"/>
              </a:rPr>
              <a:t>Before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charging</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make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sure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that</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there</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is</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no</a:t>
            </a:r>
            <a:r>
              <a:rPr sz="700" kern="0" spc="20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water</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or</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other</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a:t>
            </a:r>
            <a:r>
              <a:rPr sz="700" kern="0" spc="10" dirty="0">
                <a:solidFill>
                  <a:srgbClr val="000000">
                    <a:alpha val="100000"/>
                  </a:srgbClr>
                </a:solidFill>
                <a:latin typeface="Arial" panose="020B0604020202020204"/>
                <a:ea typeface="Arial" panose="020B0604020202020204"/>
                <a:cs typeface="Arial" panose="020B0604020202020204"/>
              </a:rPr>
              <a:t>ubstance</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in</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charging</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port</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or</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charging</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connection</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icon</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port</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of</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charger</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e</a:t>
            </a:r>
            <a:r>
              <a:rPr sz="700" kern="0" spc="10" dirty="0">
                <a:solidFill>
                  <a:srgbClr val="000000">
                    <a:alpha val="100000"/>
                  </a:srgbClr>
                </a:solidFill>
                <a:latin typeface="Arial" panose="020B0604020202020204"/>
                <a:ea typeface="Arial" panose="020B0604020202020204"/>
                <a:cs typeface="Arial" panose="020B0604020202020204"/>
              </a:rPr>
              <a:t>nd.</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If</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there</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is,</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charging</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is</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not</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allowed.</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Otherwise</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short</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circuit</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or</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electric</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shock</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may</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occ</a:t>
            </a:r>
            <a:r>
              <a:rPr sz="700" kern="0" spc="10" dirty="0">
                <a:solidFill>
                  <a:srgbClr val="000000">
                    <a:alpha val="100000"/>
                  </a:srgbClr>
                </a:solidFill>
                <a:latin typeface="Arial" panose="020B0604020202020204"/>
                <a:ea typeface="Arial" panose="020B0604020202020204"/>
                <a:cs typeface="Arial" panose="020B0604020202020204"/>
              </a:rPr>
              <a:t>ur,</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resulting</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in</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personal</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injury</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and</a:t>
            </a:r>
            <a:endParaRPr lang="en-US" altLang="en-US" sz="700" dirty="0"/>
          </a:p>
          <a:p>
            <a:pPr marL="246380" algn="l" rtl="0" eaLnBrk="0">
              <a:lnSpc>
                <a:spcPts val="1020"/>
              </a:lnSpc>
              <a:spcBef>
                <a:spcPts val="5"/>
              </a:spcBef>
            </a:pPr>
            <a:r>
              <a:rPr sz="700" kern="0" spc="20" dirty="0">
                <a:solidFill>
                  <a:srgbClr val="000000">
                    <a:alpha val="100000"/>
                  </a:srgbClr>
                </a:solidFill>
                <a:latin typeface="Arial" panose="020B0604020202020204"/>
                <a:ea typeface="Arial" panose="020B0604020202020204"/>
                <a:cs typeface="Arial" panose="020B0604020202020204"/>
              </a:rPr>
              <a:t>property</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damage</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Do</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not</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touch</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metal</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parts</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of</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plugs</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and</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ot</a:t>
            </a:r>
            <a:r>
              <a:rPr sz="700" kern="0" spc="10" dirty="0">
                <a:solidFill>
                  <a:srgbClr val="000000">
                    <a:alpha val="100000"/>
                  </a:srgbClr>
                </a:solidFill>
                <a:latin typeface="Arial" panose="020B0604020202020204"/>
                <a:ea typeface="Arial" panose="020B0604020202020204"/>
                <a:cs typeface="Arial" panose="020B0604020202020204"/>
              </a:rPr>
              <a:t>her</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connectors</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while</a:t>
            </a:r>
            <a:endParaRPr lang="en-US" altLang="en-US" sz="700" dirty="0"/>
          </a:p>
          <a:p>
            <a:pPr marL="246380" algn="l" rtl="0" eaLnBrk="0">
              <a:lnSpc>
                <a:spcPct val="125000"/>
              </a:lnSpc>
              <a:spcBef>
                <a:spcPts val="20"/>
              </a:spcBef>
            </a:pPr>
            <a:r>
              <a:rPr sz="700" kern="0" spc="20" dirty="0">
                <a:solidFill>
                  <a:srgbClr val="000000">
                    <a:alpha val="100000"/>
                  </a:srgbClr>
                </a:solidFill>
                <a:latin typeface="Arial" panose="020B0604020202020204"/>
                <a:ea typeface="Arial" panose="020B0604020202020204"/>
                <a:cs typeface="Arial" panose="020B0604020202020204"/>
              </a:rPr>
              <a:t>charging</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Water</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can</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conduct</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electricity</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When</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charging</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do</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not</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touch</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chargin</a:t>
            </a:r>
            <a:r>
              <a:rPr sz="700" kern="0" spc="10" dirty="0">
                <a:solidFill>
                  <a:srgbClr val="000000">
                    <a:alpha val="100000"/>
                  </a:srgbClr>
                </a:solidFill>
                <a:latin typeface="Arial" panose="020B0604020202020204"/>
                <a:ea typeface="Arial" panose="020B0604020202020204"/>
                <a:cs typeface="Arial" panose="020B0604020202020204"/>
              </a:rPr>
              <a:t>g</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cable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and</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plug</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with</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wet</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hands</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Do</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not</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touch</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charger</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in</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an</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excessivel</a:t>
            </a:r>
            <a:r>
              <a:rPr sz="700" kern="0" spc="10" dirty="0">
                <a:solidFill>
                  <a:srgbClr val="000000">
                    <a:alpha val="100000"/>
                  </a:srgbClr>
                </a:solidFill>
                <a:latin typeface="Arial" panose="020B0604020202020204"/>
                <a:ea typeface="Arial" panose="020B0604020202020204"/>
                <a:cs typeface="Arial" panose="020B0604020202020204"/>
              </a:rPr>
              <a:t>y</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humid</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environment,</a:t>
            </a:r>
            <a:endParaRPr lang="en-US" altLang="en-US" sz="700" dirty="0"/>
          </a:p>
          <a:p>
            <a:pPr marL="246380" algn="l" rtl="0" eaLnBrk="0">
              <a:lnSpc>
                <a:spcPts val="1020"/>
              </a:lnSpc>
              <a:spcBef>
                <a:spcPts val="5"/>
              </a:spcBef>
            </a:pPr>
            <a:r>
              <a:rPr sz="700" kern="0" spc="20" dirty="0">
                <a:solidFill>
                  <a:srgbClr val="000000">
                    <a:alpha val="100000"/>
                  </a:srgbClr>
                </a:solidFill>
                <a:latin typeface="Arial" panose="020B0604020202020204"/>
                <a:ea typeface="Arial" panose="020B0604020202020204"/>
                <a:cs typeface="Arial" panose="020B0604020202020204"/>
              </a:rPr>
              <a:t>otherwise</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it</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may</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be</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electrocuted</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If</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odor</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or</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smoke</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is</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emitted</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during</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charging,</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stop</a:t>
            </a:r>
            <a:endParaRPr lang="en-US" altLang="en-US" sz="700" dirty="0"/>
          </a:p>
          <a:p>
            <a:pPr marL="246380" algn="l" rtl="0" eaLnBrk="0">
              <a:lnSpc>
                <a:spcPct val="125000"/>
              </a:lnSpc>
              <a:spcBef>
                <a:spcPts val="20"/>
              </a:spcBef>
            </a:pPr>
            <a:r>
              <a:rPr sz="700" kern="0" spc="20" dirty="0">
                <a:solidFill>
                  <a:srgbClr val="000000">
                    <a:alpha val="100000"/>
                  </a:srgbClr>
                </a:solidFill>
                <a:latin typeface="Arial" panose="020B0604020202020204"/>
                <a:ea typeface="Arial" panose="020B0604020202020204"/>
                <a:cs typeface="Arial" panose="020B0604020202020204"/>
              </a:rPr>
              <a:t>charging</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immediately</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and</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contact</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service</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center</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in</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a:t>
            </a:r>
            <a:r>
              <a:rPr sz="700" kern="0" spc="10" dirty="0">
                <a:solidFill>
                  <a:srgbClr val="000000">
                    <a:alpha val="100000"/>
                  </a:srgbClr>
                </a:solidFill>
                <a:latin typeface="Arial" panose="020B0604020202020204"/>
                <a:ea typeface="Arial" panose="020B0604020202020204"/>
                <a:cs typeface="Arial" panose="020B0604020202020204"/>
              </a:rPr>
              <a:t>ime.</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Don't</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charge</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in</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lightning</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weather</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and</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don</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20" dirty="0">
                <a:solidFill>
                  <a:srgbClr val="000000">
                    <a:alpha val="100000"/>
                  </a:srgbClr>
                </a:solidFill>
                <a:latin typeface="Arial" panose="020B0604020202020204"/>
                <a:ea typeface="Arial" panose="020B0604020202020204"/>
                <a:cs typeface="Arial" panose="020B0604020202020204"/>
              </a:rPr>
              <a:t>t</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charge</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in</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open</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on</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rainy</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days</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Otherwise</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20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charger</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may</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be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damaged</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or</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lightning</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or</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electric</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shock</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may</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oc</a:t>
            </a:r>
            <a:r>
              <a:rPr sz="700" kern="0" spc="10" dirty="0">
                <a:solidFill>
                  <a:srgbClr val="000000">
                    <a:alpha val="100000"/>
                  </a:srgbClr>
                </a:solidFill>
                <a:latin typeface="Arial" panose="020B0604020202020204"/>
                <a:ea typeface="Arial" panose="020B0604020202020204"/>
                <a:cs typeface="Arial" panose="020B0604020202020204"/>
              </a:rPr>
              <a:t>cur.</a:t>
            </a:r>
            <a:endParaRPr lang="en-US" altLang="en-US" sz="700" dirty="0"/>
          </a:p>
        </p:txBody>
      </p:sp>
      <p:sp>
        <p:nvSpPr>
          <p:cNvPr id="32" name="textbox 32"/>
          <p:cNvSpPr/>
          <p:nvPr/>
        </p:nvSpPr>
        <p:spPr>
          <a:xfrm>
            <a:off x="2533650" y="3507232"/>
            <a:ext cx="118110" cy="114300"/>
          </a:xfrm>
          <a:prstGeom prst="rect">
            <a:avLst/>
          </a:prstGeom>
        </p:spPr>
        <p:txBody>
          <a:bodyPr vert="horz" wrap="square" lIns="0" tIns="0" rIns="0" bIns="0"/>
          <a:lstStyle/>
          <a:p>
            <a:pPr algn="l" rtl="0" eaLnBrk="0">
              <a:lnSpc>
                <a:spcPct val="85000"/>
              </a:lnSpc>
            </a:pPr>
            <a:endParaRPr lang="en-US" altLang="en-US" sz="100" dirty="0"/>
          </a:p>
          <a:p>
            <a:pPr marL="12700" algn="l" rtl="0" eaLnBrk="0">
              <a:lnSpc>
                <a:spcPct val="83000"/>
              </a:lnSpc>
            </a:pPr>
            <a:r>
              <a:rPr sz="700" kern="0" spc="10" dirty="0">
                <a:solidFill>
                  <a:srgbClr val="000000">
                    <a:alpha val="100000"/>
                  </a:srgbClr>
                </a:solidFill>
                <a:latin typeface="黑体" panose="02010609060101010101" charset="-122"/>
                <a:ea typeface="黑体" panose="02010609060101010101" charset="-122"/>
                <a:cs typeface="黑体" panose="02010609060101010101" charset="-122"/>
              </a:rPr>
              <a:t>08</a:t>
            </a:r>
            <a:endParaRPr lang="en-US" altLang="en-US" sz="700" dirty="0"/>
          </a:p>
        </p:txBody>
      </p:sp>
      <p:sp>
        <p:nvSpPr>
          <p:cNvPr id="33" name="rect"/>
          <p:cNvSpPr/>
          <p:nvPr/>
        </p:nvSpPr>
        <p:spPr>
          <a:xfrm>
            <a:off x="311134" y="311138"/>
            <a:ext cx="6339" cy="171456"/>
          </a:xfrm>
          <a:prstGeom prst="rect">
            <a:avLst/>
          </a:prstGeom>
          <a:solidFill>
            <a:srgbClr val="FF0000">
              <a:alpha val="100000"/>
            </a:srgbClr>
          </a:solidFill>
          <a:ln cap="flat">
            <a:noFill/>
            <a:prstDash val="solid"/>
            <a:miter lim="0"/>
          </a:ln>
        </p:spPr>
        <p:txBody>
          <a:bodyPr rtlCol="0"/>
          <a:lstStyle/>
          <a:p>
            <a:pPr algn="ctr"/>
            <a:endParaRPr lang="zh-CN"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4"/>
          <p:cNvPicPr>
            <a:picLocks noChangeAspect="1"/>
          </p:cNvPicPr>
          <p:nvPr/>
        </p:nvPicPr>
        <p:blipFill>
          <a:blip r:embed="rId1"/>
          <a:stretch>
            <a:fillRect/>
          </a:stretch>
        </p:blipFill>
        <p:spPr>
          <a:xfrm rot="21600000">
            <a:off x="1955780" y="1047746"/>
            <a:ext cx="1320830" cy="1517647"/>
          </a:xfrm>
          <a:prstGeom prst="rect">
            <a:avLst/>
          </a:prstGeom>
        </p:spPr>
      </p:pic>
      <p:sp>
        <p:nvSpPr>
          <p:cNvPr id="35" name="textbox 35"/>
          <p:cNvSpPr/>
          <p:nvPr/>
        </p:nvSpPr>
        <p:spPr>
          <a:xfrm>
            <a:off x="433238" y="373296"/>
            <a:ext cx="2339975" cy="1980564"/>
          </a:xfrm>
          <a:prstGeom prst="rect">
            <a:avLst/>
          </a:prstGeom>
        </p:spPr>
        <p:txBody>
          <a:bodyPr vert="horz" wrap="square" lIns="0" tIns="0" rIns="0" bIns="0"/>
          <a:lstStyle/>
          <a:p>
            <a:pPr algn="l" rtl="0" eaLnBrk="0">
              <a:lnSpc>
                <a:spcPct val="83000"/>
              </a:lnSpc>
            </a:pPr>
            <a:endParaRPr lang="en-US" altLang="en-US" sz="100" dirty="0"/>
          </a:p>
          <a:p>
            <a:pPr marL="12700" algn="l" rtl="0" eaLnBrk="0">
              <a:lnSpc>
                <a:spcPts val="980"/>
              </a:lnSpc>
            </a:pPr>
            <a:r>
              <a:rPr sz="800" b="1" kern="0" spc="-2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Ⅱ</a:t>
            </a:r>
            <a:r>
              <a:rPr sz="800" kern="0" spc="4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 </a:t>
            </a:r>
            <a:r>
              <a:rPr sz="800" b="1" kern="0" spc="-2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a:t>
            </a:r>
            <a:r>
              <a:rPr sz="800" b="1" kern="0" spc="-20" dirty="0">
                <a:solidFill>
                  <a:srgbClr val="E30025">
                    <a:alpha val="100000"/>
                  </a:srgbClr>
                </a:solidFill>
                <a:latin typeface="Arial" panose="020B0604020202020204"/>
                <a:ea typeface="Arial" panose="020B0604020202020204"/>
                <a:cs typeface="Arial" panose="020B0604020202020204"/>
              </a:rPr>
              <a:t>Direction</a:t>
            </a:r>
            <a:r>
              <a:rPr sz="800" kern="0" spc="10" dirty="0">
                <a:solidFill>
                  <a:srgbClr val="E30025">
                    <a:alpha val="100000"/>
                  </a:srgbClr>
                </a:solidFill>
                <a:latin typeface="Arial" panose="020B0604020202020204"/>
                <a:ea typeface="Arial" panose="020B0604020202020204"/>
                <a:cs typeface="Arial" panose="020B0604020202020204"/>
              </a:rPr>
              <a:t>       </a:t>
            </a:r>
            <a:r>
              <a:rPr sz="800" b="1" kern="0" spc="-20" dirty="0">
                <a:solidFill>
                  <a:srgbClr val="E30025">
                    <a:alpha val="100000"/>
                  </a:srgbClr>
                </a:solidFill>
                <a:latin typeface="Arial" panose="020B0604020202020204"/>
                <a:ea typeface="Arial" panose="020B0604020202020204"/>
                <a:cs typeface="Arial" panose="020B0604020202020204"/>
              </a:rPr>
              <a:t>for</a:t>
            </a:r>
            <a:r>
              <a:rPr sz="800" kern="0" spc="30" dirty="0">
                <a:solidFill>
                  <a:srgbClr val="E30025">
                    <a:alpha val="100000"/>
                  </a:srgbClr>
                </a:solidFill>
                <a:latin typeface="Arial" panose="020B0604020202020204"/>
                <a:ea typeface="Arial" panose="020B0604020202020204"/>
                <a:cs typeface="Arial" panose="020B0604020202020204"/>
              </a:rPr>
              <a:t>       </a:t>
            </a:r>
            <a:r>
              <a:rPr sz="800" b="1" kern="0" spc="-20" dirty="0">
                <a:solidFill>
                  <a:srgbClr val="E30025">
                    <a:alpha val="100000"/>
                  </a:srgbClr>
                </a:solidFill>
                <a:latin typeface="Arial" panose="020B0604020202020204"/>
                <a:ea typeface="Arial" panose="020B0604020202020204"/>
                <a:cs typeface="Arial" panose="020B0604020202020204"/>
              </a:rPr>
              <a:t>use</a:t>
            </a:r>
            <a:endParaRPr lang="en-US" altLang="en-US" sz="800" dirty="0"/>
          </a:p>
          <a:p>
            <a:pPr marL="106680" algn="l" rtl="0" eaLnBrk="0">
              <a:lnSpc>
                <a:spcPct val="81000"/>
              </a:lnSpc>
              <a:spcBef>
                <a:spcPts val="1385"/>
              </a:spcBef>
            </a:pPr>
            <a:r>
              <a:rPr sz="800" kern="0" spc="-10" dirty="0">
                <a:solidFill>
                  <a:srgbClr val="2D348D">
                    <a:alpha val="100000"/>
                  </a:srgbClr>
                </a:solidFill>
                <a:latin typeface="Arial" panose="020B0604020202020204"/>
                <a:ea typeface="Arial" panose="020B0604020202020204"/>
                <a:cs typeface="Arial" panose="020B0604020202020204"/>
              </a:rPr>
              <a:t>2.Start</a:t>
            </a:r>
            <a:r>
              <a:rPr sz="800" kern="0" spc="240" dirty="0">
                <a:solidFill>
                  <a:srgbClr val="2D348D">
                    <a:alpha val="100000"/>
                  </a:srgbClr>
                </a:solidFill>
                <a:latin typeface="Arial" panose="020B0604020202020204"/>
                <a:ea typeface="Arial" panose="020B0604020202020204"/>
                <a:cs typeface="Arial" panose="020B0604020202020204"/>
              </a:rPr>
              <a:t> </a:t>
            </a:r>
            <a:r>
              <a:rPr sz="800" kern="0" spc="-10" dirty="0">
                <a:solidFill>
                  <a:srgbClr val="2D348D">
                    <a:alpha val="100000"/>
                  </a:srgbClr>
                </a:solidFill>
                <a:latin typeface="Arial" panose="020B0604020202020204"/>
                <a:ea typeface="Arial" panose="020B0604020202020204"/>
                <a:cs typeface="Arial" panose="020B0604020202020204"/>
              </a:rPr>
              <a:t>to</a:t>
            </a:r>
            <a:r>
              <a:rPr sz="800" kern="0" spc="10" dirty="0">
                <a:solidFill>
                  <a:srgbClr val="2D348D">
                    <a:alpha val="100000"/>
                  </a:srgbClr>
                </a:solidFill>
                <a:latin typeface="Arial" panose="020B0604020202020204"/>
                <a:ea typeface="Arial" panose="020B0604020202020204"/>
                <a:cs typeface="Arial" panose="020B0604020202020204"/>
              </a:rPr>
              <a:t>  </a:t>
            </a:r>
            <a:r>
              <a:rPr sz="800" kern="0" spc="-10" dirty="0">
                <a:solidFill>
                  <a:srgbClr val="2D348D">
                    <a:alpha val="100000"/>
                  </a:srgbClr>
                </a:solidFill>
                <a:latin typeface="Arial" panose="020B0604020202020204"/>
                <a:ea typeface="Arial" panose="020B0604020202020204"/>
                <a:cs typeface="Arial" panose="020B0604020202020204"/>
              </a:rPr>
              <a:t>run</a:t>
            </a:r>
            <a:endParaRPr lang="en-US" altLang="en-US" sz="800" dirty="0"/>
          </a:p>
          <a:p>
            <a:pPr algn="l" rtl="0" eaLnBrk="0">
              <a:lnSpc>
                <a:spcPct val="127000"/>
              </a:lnSpc>
            </a:pPr>
            <a:endParaRPr lang="en-US" altLang="en-US" sz="1000" dirty="0"/>
          </a:p>
          <a:p>
            <a:pPr marL="106680" algn="l" rtl="0" eaLnBrk="0">
              <a:lnSpc>
                <a:spcPts val="1090"/>
              </a:lnSpc>
              <a:spcBef>
                <a:spcPts val="245"/>
              </a:spcBef>
            </a:pPr>
            <a:r>
              <a:rPr sz="800" kern="0" spc="-10" dirty="0">
                <a:solidFill>
                  <a:srgbClr val="000000">
                    <a:alpha val="100000"/>
                  </a:srgbClr>
                </a:solidFill>
                <a:latin typeface="Arial" panose="020B0604020202020204"/>
                <a:ea typeface="Arial" panose="020B0604020202020204"/>
                <a:cs typeface="Arial" panose="020B0604020202020204"/>
              </a:rPr>
              <a:t>1)</a:t>
            </a:r>
            <a:r>
              <a:rPr sz="800" kern="0" spc="0" dirty="0">
                <a:solidFill>
                  <a:srgbClr val="000000">
                    <a:alpha val="100000"/>
                  </a:srgbClr>
                </a:solidFill>
                <a:latin typeface="Arial" panose="020B0604020202020204"/>
                <a:ea typeface="Arial" panose="020B0604020202020204"/>
                <a:cs typeface="Arial" panose="020B0604020202020204"/>
              </a:rPr>
              <a:t>Enable</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the</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vehicle</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a:t>
            </a:r>
            <a:r>
              <a:rPr sz="800" kern="0" spc="-10" dirty="0">
                <a:solidFill>
                  <a:srgbClr val="000000">
                    <a:alpha val="100000"/>
                  </a:srgbClr>
                </a:solidFill>
                <a:latin typeface="Arial" panose="020B0604020202020204"/>
                <a:ea typeface="Arial" panose="020B0604020202020204"/>
                <a:cs typeface="Arial" panose="020B0604020202020204"/>
              </a:rPr>
              <a:t>o</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enter</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13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power-on</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state</a:t>
            </a:r>
            <a:endParaRPr lang="en-US" altLang="en-US" sz="800" dirty="0"/>
          </a:p>
          <a:p>
            <a:pPr algn="l" rtl="0" eaLnBrk="0">
              <a:lnSpc>
                <a:spcPct val="151000"/>
              </a:lnSpc>
            </a:pPr>
            <a:endParaRPr lang="en-US" altLang="en-US" sz="1000" dirty="0"/>
          </a:p>
          <a:p>
            <a:pPr marL="462280" algn="l" rtl="0" eaLnBrk="0">
              <a:lnSpc>
                <a:spcPts val="1090"/>
              </a:lnSpc>
              <a:spcBef>
                <a:spcPts val="250"/>
              </a:spcBef>
            </a:pPr>
            <a:r>
              <a:rPr sz="800" kern="0" spc="-10" dirty="0">
                <a:solidFill>
                  <a:srgbClr val="000000">
                    <a:alpha val="100000"/>
                  </a:srgbClr>
                </a:solidFill>
                <a:latin typeface="Arial" panose="020B0604020202020204"/>
                <a:ea typeface="Arial" panose="020B0604020202020204"/>
                <a:cs typeface="Arial" panose="020B0604020202020204"/>
              </a:rPr>
              <a:t>=Lock</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key</a:t>
            </a:r>
            <a:endParaRPr lang="en-US" altLang="en-US" sz="800" dirty="0"/>
          </a:p>
          <a:p>
            <a:pPr marL="462280" algn="l" rtl="0" eaLnBrk="0">
              <a:lnSpc>
                <a:spcPts val="1090"/>
              </a:lnSpc>
              <a:spcBef>
                <a:spcPts val="960"/>
              </a:spcBef>
            </a:pPr>
            <a:r>
              <a:rPr sz="800" kern="0" spc="-10" dirty="0">
                <a:solidFill>
                  <a:srgbClr val="000000">
                    <a:alpha val="100000"/>
                  </a:srgbClr>
                </a:solidFill>
                <a:latin typeface="Arial" panose="020B0604020202020204"/>
                <a:ea typeface="Arial" panose="020B0604020202020204"/>
                <a:cs typeface="Arial" panose="020B0604020202020204"/>
              </a:rPr>
              <a:t>=Unlock</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key</a:t>
            </a:r>
            <a:endParaRPr lang="en-US" altLang="en-US" sz="800" dirty="0"/>
          </a:p>
          <a:p>
            <a:pPr marL="462280" algn="l" rtl="0" eaLnBrk="0">
              <a:lnSpc>
                <a:spcPts val="2050"/>
              </a:lnSpc>
            </a:pPr>
            <a:r>
              <a:rPr sz="800" kern="0" spc="-10" dirty="0">
                <a:solidFill>
                  <a:srgbClr val="000000">
                    <a:alpha val="100000"/>
                  </a:srgbClr>
                </a:solidFill>
                <a:latin typeface="Arial" panose="020B0604020202020204"/>
                <a:ea typeface="Arial" panose="020B0604020202020204"/>
                <a:cs typeface="Arial" panose="020B0604020202020204"/>
              </a:rPr>
              <a:t>=Car</a:t>
            </a:r>
            <a:r>
              <a:rPr sz="800" kern="0" spc="13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finder</a:t>
            </a:r>
            <a:r>
              <a:rPr sz="800" kern="0" spc="12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key</a:t>
            </a:r>
            <a:endParaRPr lang="en-US" altLang="en-US" sz="800" dirty="0"/>
          </a:p>
          <a:p>
            <a:pPr algn="l" rtl="0" eaLnBrk="0">
              <a:lnSpc>
                <a:spcPct val="103000"/>
              </a:lnSpc>
            </a:pPr>
            <a:endParaRPr lang="en-US" altLang="en-US" sz="1100" dirty="0"/>
          </a:p>
          <a:p>
            <a:pPr marL="462280" algn="l" rtl="0" eaLnBrk="0">
              <a:lnSpc>
                <a:spcPct val="81000"/>
              </a:lnSpc>
              <a:spcBef>
                <a:spcPts val="5"/>
              </a:spcBef>
            </a:pPr>
            <a:r>
              <a:rPr sz="800" kern="0" spc="-10" dirty="0">
                <a:solidFill>
                  <a:srgbClr val="000000">
                    <a:alpha val="100000"/>
                  </a:srgbClr>
                </a:solidFill>
                <a:latin typeface="Arial" panose="020B0604020202020204"/>
                <a:ea typeface="Arial" panose="020B0604020202020204"/>
                <a:cs typeface="Arial" panose="020B0604020202020204"/>
              </a:rPr>
              <a:t>=Button</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start</a:t>
            </a:r>
            <a:endParaRPr lang="en-US" altLang="en-US" sz="800" dirty="0"/>
          </a:p>
        </p:txBody>
      </p:sp>
      <p:pic>
        <p:nvPicPr>
          <p:cNvPr id="36" name="picture 36"/>
          <p:cNvPicPr>
            <a:picLocks noChangeAspect="1"/>
          </p:cNvPicPr>
          <p:nvPr/>
        </p:nvPicPr>
        <p:blipFill>
          <a:blip r:embed="rId2"/>
          <a:stretch>
            <a:fillRect/>
          </a:stretch>
        </p:blipFill>
        <p:spPr>
          <a:xfrm rot="21600000">
            <a:off x="3327383" y="1301758"/>
            <a:ext cx="1085881" cy="1238245"/>
          </a:xfrm>
          <a:prstGeom prst="rect">
            <a:avLst/>
          </a:prstGeom>
        </p:spPr>
      </p:pic>
      <p:sp>
        <p:nvSpPr>
          <p:cNvPr id="37" name="textbox 37"/>
          <p:cNvSpPr/>
          <p:nvPr/>
        </p:nvSpPr>
        <p:spPr>
          <a:xfrm>
            <a:off x="527044" y="2724341"/>
            <a:ext cx="4041775" cy="319404"/>
          </a:xfrm>
          <a:prstGeom prst="rect">
            <a:avLst/>
          </a:prstGeom>
        </p:spPr>
        <p:txBody>
          <a:bodyPr vert="horz" wrap="square" lIns="0" tIns="0" rIns="0" bIns="0"/>
          <a:lstStyle/>
          <a:p>
            <a:pPr algn="l" rtl="0" eaLnBrk="0">
              <a:lnSpc>
                <a:spcPct val="76000"/>
              </a:lnSpc>
            </a:pPr>
            <a:endParaRPr lang="en-US" altLang="en-US" sz="100" dirty="0"/>
          </a:p>
          <a:p>
            <a:pPr marL="12700" algn="l" rtl="0" eaLnBrk="0">
              <a:lnSpc>
                <a:spcPct val="121000"/>
              </a:lnSpc>
            </a:pPr>
            <a:r>
              <a:rPr sz="800" kern="0" spc="0" dirty="0">
                <a:solidFill>
                  <a:srgbClr val="000000">
                    <a:alpha val="100000"/>
                  </a:srgbClr>
                </a:solidFill>
                <a:latin typeface="Arial" panose="020B0604020202020204"/>
                <a:ea typeface="Arial" panose="020B0604020202020204"/>
                <a:cs typeface="Arial" panose="020B0604020202020204"/>
              </a:rPr>
              <a:t>As</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shown</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in</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the</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picture</a:t>
            </a:r>
            <a:r>
              <a:rPr sz="800" kern="0" spc="-10" dirty="0">
                <a:solidFill>
                  <a:srgbClr val="000000">
                    <a:alpha val="100000"/>
                  </a:srgbClr>
                </a:solidFill>
                <a:latin typeface="Arial" panose="020B0604020202020204"/>
                <a:ea typeface="Arial" panose="020B0604020202020204"/>
                <a:cs typeface="Arial" panose="020B0604020202020204"/>
              </a:rPr>
              <a:t>,</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first</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use</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a:t>
            </a:r>
            <a:r>
              <a:rPr sz="800" kern="0" spc="-10" dirty="0">
                <a:solidFill>
                  <a:srgbClr val="000000">
                    <a:alpha val="100000"/>
                  </a:srgbClr>
                </a:solidFill>
                <a:latin typeface="Arial" panose="020B0604020202020204"/>
                <a:ea typeface="Arial" panose="020B0604020202020204"/>
                <a:cs typeface="Arial" panose="020B0604020202020204"/>
              </a:rPr>
              <a:t>he</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remote</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control</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electronic</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key</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to</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unlock</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vehicle,</a:t>
            </a:r>
            <a:r>
              <a:rPr sz="800" kern="0" spc="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then</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switch</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the</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key</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swit</a:t>
            </a:r>
            <a:r>
              <a:rPr sz="800" kern="0" spc="-10" dirty="0">
                <a:solidFill>
                  <a:srgbClr val="000000">
                    <a:alpha val="100000"/>
                  </a:srgbClr>
                </a:solidFill>
                <a:latin typeface="Arial" panose="020B0604020202020204"/>
                <a:ea typeface="Arial" panose="020B0604020202020204"/>
                <a:cs typeface="Arial" panose="020B0604020202020204"/>
              </a:rPr>
              <a:t>ch</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to</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ON,</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and</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instrument</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light</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will</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be</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lit.</a:t>
            </a:r>
            <a:endParaRPr lang="en-US" altLang="en-US" sz="800" dirty="0"/>
          </a:p>
        </p:txBody>
      </p:sp>
      <p:sp>
        <p:nvSpPr>
          <p:cNvPr id="38" name="textbox 38"/>
          <p:cNvSpPr/>
          <p:nvPr/>
        </p:nvSpPr>
        <p:spPr>
          <a:xfrm>
            <a:off x="2539990" y="3499927"/>
            <a:ext cx="93344" cy="90169"/>
          </a:xfrm>
          <a:prstGeom prst="rect">
            <a:avLst/>
          </a:prstGeom>
        </p:spPr>
        <p:txBody>
          <a:bodyPr vert="horz" wrap="square" lIns="0" tIns="0" rIns="0" bIns="0"/>
          <a:lstStyle/>
          <a:p>
            <a:pPr algn="l" rtl="0" eaLnBrk="0">
              <a:lnSpc>
                <a:spcPct val="83000"/>
              </a:lnSpc>
            </a:pPr>
            <a:endParaRPr lang="en-US" altLang="en-US" sz="100" dirty="0"/>
          </a:p>
          <a:p>
            <a:pPr marL="12700" algn="l" rtl="0" eaLnBrk="0">
              <a:lnSpc>
                <a:spcPct val="85000"/>
              </a:lnSpc>
            </a:pPr>
            <a:r>
              <a:rPr sz="500" kern="0" spc="10" dirty="0">
                <a:solidFill>
                  <a:srgbClr val="000000">
                    <a:alpha val="100000"/>
                  </a:srgbClr>
                </a:solidFill>
                <a:latin typeface="黑体" panose="02010609060101010101" charset="-122"/>
                <a:ea typeface="黑体" panose="02010609060101010101" charset="-122"/>
                <a:cs typeface="黑体" panose="02010609060101010101" charset="-122"/>
              </a:rPr>
              <a:t>09</a:t>
            </a:r>
            <a:endParaRPr lang="en-US" altLang="en-US" sz="500" dirty="0"/>
          </a:p>
        </p:txBody>
      </p:sp>
      <p:sp>
        <p:nvSpPr>
          <p:cNvPr id="39" name="rect"/>
          <p:cNvSpPr/>
          <p:nvPr/>
        </p:nvSpPr>
        <p:spPr>
          <a:xfrm>
            <a:off x="311134" y="311138"/>
            <a:ext cx="6339" cy="171456"/>
          </a:xfrm>
          <a:prstGeom prst="rect">
            <a:avLst/>
          </a:prstGeom>
          <a:solidFill>
            <a:srgbClr val="FF0000">
              <a:alpha val="100000"/>
            </a:srgbClr>
          </a:solidFill>
          <a:ln cap="flat">
            <a:noFill/>
            <a:prstDash val="solid"/>
            <a:miter lim="0"/>
          </a:ln>
        </p:spPr>
        <p:txBody>
          <a:bodyPr rtlCol="0"/>
          <a:lstStyle/>
          <a:p>
            <a:pPr algn="ctr"/>
            <a:endParaRPr lang="zh-CN"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box 40"/>
          <p:cNvSpPr/>
          <p:nvPr/>
        </p:nvSpPr>
        <p:spPr>
          <a:xfrm>
            <a:off x="433238" y="373296"/>
            <a:ext cx="4371975" cy="1129664"/>
          </a:xfrm>
          <a:prstGeom prst="rect">
            <a:avLst/>
          </a:prstGeom>
        </p:spPr>
        <p:txBody>
          <a:bodyPr vert="horz" wrap="square" lIns="0" tIns="0" rIns="0" bIns="0"/>
          <a:lstStyle/>
          <a:p>
            <a:pPr algn="l" rtl="0" eaLnBrk="0">
              <a:lnSpc>
                <a:spcPct val="83000"/>
              </a:lnSpc>
            </a:pPr>
            <a:endParaRPr lang="en-US" altLang="en-US" sz="100" dirty="0"/>
          </a:p>
          <a:p>
            <a:pPr marL="12700" algn="l" rtl="0" eaLnBrk="0">
              <a:lnSpc>
                <a:spcPts val="980"/>
              </a:lnSpc>
            </a:pPr>
            <a:r>
              <a:rPr sz="800" b="1" kern="0" spc="-2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Ⅱ</a:t>
            </a:r>
            <a:r>
              <a:rPr sz="800" kern="0" spc="4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 </a:t>
            </a:r>
            <a:r>
              <a:rPr sz="800" b="1" kern="0" spc="-2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a:t>
            </a:r>
            <a:r>
              <a:rPr sz="800" b="1" kern="0" spc="-20" dirty="0">
                <a:solidFill>
                  <a:srgbClr val="E30025">
                    <a:alpha val="100000"/>
                  </a:srgbClr>
                </a:solidFill>
                <a:latin typeface="Arial" panose="020B0604020202020204"/>
                <a:ea typeface="Arial" panose="020B0604020202020204"/>
                <a:cs typeface="Arial" panose="020B0604020202020204"/>
              </a:rPr>
              <a:t>Direction</a:t>
            </a:r>
            <a:r>
              <a:rPr sz="800" kern="0" spc="10" dirty="0">
                <a:solidFill>
                  <a:srgbClr val="E30025">
                    <a:alpha val="100000"/>
                  </a:srgbClr>
                </a:solidFill>
                <a:latin typeface="Arial" panose="020B0604020202020204"/>
                <a:ea typeface="Arial" panose="020B0604020202020204"/>
                <a:cs typeface="Arial" panose="020B0604020202020204"/>
              </a:rPr>
              <a:t>       </a:t>
            </a:r>
            <a:r>
              <a:rPr sz="800" b="1" kern="0" spc="-20" dirty="0">
                <a:solidFill>
                  <a:srgbClr val="E30025">
                    <a:alpha val="100000"/>
                  </a:srgbClr>
                </a:solidFill>
                <a:latin typeface="Arial" panose="020B0604020202020204"/>
                <a:ea typeface="Arial" panose="020B0604020202020204"/>
                <a:cs typeface="Arial" panose="020B0604020202020204"/>
              </a:rPr>
              <a:t>for</a:t>
            </a:r>
            <a:r>
              <a:rPr sz="800" kern="0" spc="30" dirty="0">
                <a:solidFill>
                  <a:srgbClr val="E30025">
                    <a:alpha val="100000"/>
                  </a:srgbClr>
                </a:solidFill>
                <a:latin typeface="Arial" panose="020B0604020202020204"/>
                <a:ea typeface="Arial" panose="020B0604020202020204"/>
                <a:cs typeface="Arial" panose="020B0604020202020204"/>
              </a:rPr>
              <a:t>       </a:t>
            </a:r>
            <a:r>
              <a:rPr sz="800" b="1" kern="0" spc="-20" dirty="0">
                <a:solidFill>
                  <a:srgbClr val="E30025">
                    <a:alpha val="100000"/>
                  </a:srgbClr>
                </a:solidFill>
                <a:latin typeface="Arial" panose="020B0604020202020204"/>
                <a:ea typeface="Arial" panose="020B0604020202020204"/>
                <a:cs typeface="Arial" panose="020B0604020202020204"/>
              </a:rPr>
              <a:t>use</a:t>
            </a:r>
            <a:endParaRPr lang="en-US" altLang="en-US" sz="800" dirty="0"/>
          </a:p>
          <a:p>
            <a:pPr marL="106680" algn="l" rtl="0" eaLnBrk="0">
              <a:lnSpc>
                <a:spcPct val="81000"/>
              </a:lnSpc>
              <a:spcBef>
                <a:spcPts val="1385"/>
              </a:spcBef>
            </a:pPr>
            <a:r>
              <a:rPr sz="800" kern="0" spc="-10" dirty="0">
                <a:solidFill>
                  <a:srgbClr val="2D348D">
                    <a:alpha val="100000"/>
                  </a:srgbClr>
                </a:solidFill>
                <a:latin typeface="Arial" panose="020B0604020202020204"/>
                <a:ea typeface="Arial" panose="020B0604020202020204"/>
                <a:cs typeface="Arial" panose="020B0604020202020204"/>
              </a:rPr>
              <a:t>2.Start</a:t>
            </a:r>
            <a:r>
              <a:rPr sz="800" kern="0" spc="240" dirty="0">
                <a:solidFill>
                  <a:srgbClr val="2D348D">
                    <a:alpha val="100000"/>
                  </a:srgbClr>
                </a:solidFill>
                <a:latin typeface="Arial" panose="020B0604020202020204"/>
                <a:ea typeface="Arial" panose="020B0604020202020204"/>
                <a:cs typeface="Arial" panose="020B0604020202020204"/>
              </a:rPr>
              <a:t> </a:t>
            </a:r>
            <a:r>
              <a:rPr sz="800" kern="0" spc="-10" dirty="0">
                <a:solidFill>
                  <a:srgbClr val="2D348D">
                    <a:alpha val="100000"/>
                  </a:srgbClr>
                </a:solidFill>
                <a:latin typeface="Arial" panose="020B0604020202020204"/>
                <a:ea typeface="Arial" panose="020B0604020202020204"/>
                <a:cs typeface="Arial" panose="020B0604020202020204"/>
              </a:rPr>
              <a:t>to</a:t>
            </a:r>
            <a:r>
              <a:rPr sz="800" kern="0" spc="10" dirty="0">
                <a:solidFill>
                  <a:srgbClr val="2D348D">
                    <a:alpha val="100000"/>
                  </a:srgbClr>
                </a:solidFill>
                <a:latin typeface="Arial" panose="020B0604020202020204"/>
                <a:ea typeface="Arial" panose="020B0604020202020204"/>
                <a:cs typeface="Arial" panose="020B0604020202020204"/>
              </a:rPr>
              <a:t>  </a:t>
            </a:r>
            <a:r>
              <a:rPr sz="800" kern="0" spc="-10" dirty="0">
                <a:solidFill>
                  <a:srgbClr val="2D348D">
                    <a:alpha val="100000"/>
                  </a:srgbClr>
                </a:solidFill>
                <a:latin typeface="Arial" panose="020B0604020202020204"/>
                <a:ea typeface="Arial" panose="020B0604020202020204"/>
                <a:cs typeface="Arial" panose="020B0604020202020204"/>
              </a:rPr>
              <a:t>run</a:t>
            </a:r>
            <a:endParaRPr lang="en-US" altLang="en-US" sz="800" dirty="0"/>
          </a:p>
          <a:p>
            <a:pPr algn="l" rtl="0" eaLnBrk="0">
              <a:lnSpc>
                <a:spcPct val="127000"/>
              </a:lnSpc>
            </a:pPr>
            <a:endParaRPr lang="en-US" altLang="en-US" sz="1000" dirty="0"/>
          </a:p>
          <a:p>
            <a:pPr marL="113030" algn="l" rtl="0" eaLnBrk="0">
              <a:lnSpc>
                <a:spcPts val="1090"/>
              </a:lnSpc>
              <a:spcBef>
                <a:spcPts val="245"/>
              </a:spcBef>
            </a:pPr>
            <a:r>
              <a:rPr sz="800" kern="0" spc="-10" dirty="0">
                <a:solidFill>
                  <a:srgbClr val="000000">
                    <a:alpha val="100000"/>
                  </a:srgbClr>
                </a:solidFill>
                <a:latin typeface="Arial" panose="020B0604020202020204"/>
                <a:ea typeface="Arial" panose="020B0604020202020204"/>
                <a:cs typeface="Arial" panose="020B0604020202020204"/>
              </a:rPr>
              <a:t>2)</a:t>
            </a:r>
            <a:r>
              <a:rPr sz="800" kern="0" spc="22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Brake</a:t>
            </a:r>
            <a:r>
              <a:rPr sz="800" kern="0" spc="13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and</a:t>
            </a:r>
            <a:r>
              <a:rPr sz="800" kern="0" spc="12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throttle</a:t>
            </a:r>
            <a:endParaRPr lang="en-US" altLang="en-US" sz="800" dirty="0"/>
          </a:p>
          <a:p>
            <a:pPr algn="l" rtl="0" eaLnBrk="0">
              <a:lnSpc>
                <a:spcPct val="129000"/>
              </a:lnSpc>
            </a:pPr>
            <a:endParaRPr lang="en-US" altLang="en-US" sz="200" dirty="0"/>
          </a:p>
          <a:p>
            <a:pPr marL="240030" indent="-6350" algn="l" rtl="0" eaLnBrk="0">
              <a:lnSpc>
                <a:spcPct val="124000"/>
              </a:lnSpc>
              <a:spcBef>
                <a:spcPts val="0"/>
              </a:spcBef>
            </a:pPr>
            <a:r>
              <a:rPr sz="800" kern="0" spc="0" dirty="0">
                <a:solidFill>
                  <a:srgbClr val="000000">
                    <a:alpha val="100000"/>
                  </a:srgbClr>
                </a:solidFill>
                <a:latin typeface="Arial" panose="020B0604020202020204"/>
                <a:ea typeface="Arial" panose="020B0604020202020204"/>
                <a:cs typeface="Arial" panose="020B0604020202020204"/>
              </a:rPr>
              <a:t>In</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the</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figure</a:t>
            </a:r>
            <a:r>
              <a:rPr sz="800" kern="0" spc="-10" dirty="0">
                <a:solidFill>
                  <a:srgbClr val="000000">
                    <a:alpha val="100000"/>
                  </a:srgbClr>
                </a:solidFill>
                <a:latin typeface="Arial" panose="020B0604020202020204"/>
                <a:ea typeface="Arial" panose="020B0604020202020204"/>
                <a:cs typeface="Arial" panose="020B0604020202020204"/>
              </a:rPr>
              <a:t>,</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the</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l</a:t>
            </a:r>
            <a:r>
              <a:rPr sz="800" kern="0" spc="-10" dirty="0">
                <a:solidFill>
                  <a:srgbClr val="000000">
                    <a:alpha val="100000"/>
                  </a:srgbClr>
                </a:solidFill>
                <a:latin typeface="Arial" panose="020B0604020202020204"/>
                <a:ea typeface="Arial" panose="020B0604020202020204"/>
                <a:cs typeface="Arial" panose="020B0604020202020204"/>
              </a:rPr>
              <a:t>eft</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side</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is</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brake</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pedal,</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right</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side</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is</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accelerator</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pedal,</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and</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hand</a:t>
            </a:r>
            <a:r>
              <a:rPr sz="800" kern="0" spc="13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brake</a:t>
            </a:r>
            <a:r>
              <a:rPr sz="800" kern="0" spc="3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device</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is</a:t>
            </a:r>
            <a:r>
              <a:rPr sz="800" kern="0" spc="3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above.</a:t>
            </a:r>
            <a:endParaRPr lang="en-US" altLang="en-US" sz="800" dirty="0"/>
          </a:p>
        </p:txBody>
      </p:sp>
      <p:pic>
        <p:nvPicPr>
          <p:cNvPr id="41" name="picture 41"/>
          <p:cNvPicPr>
            <a:picLocks noChangeAspect="1"/>
          </p:cNvPicPr>
          <p:nvPr/>
        </p:nvPicPr>
        <p:blipFill>
          <a:blip r:embed="rId1"/>
          <a:stretch>
            <a:fillRect/>
          </a:stretch>
        </p:blipFill>
        <p:spPr>
          <a:xfrm rot="21600000">
            <a:off x="1308097" y="1987548"/>
            <a:ext cx="1498614" cy="1174733"/>
          </a:xfrm>
          <a:prstGeom prst="rect">
            <a:avLst/>
          </a:prstGeom>
        </p:spPr>
      </p:pic>
      <p:pic>
        <p:nvPicPr>
          <p:cNvPr id="42" name="picture 42"/>
          <p:cNvPicPr>
            <a:picLocks noChangeAspect="1"/>
          </p:cNvPicPr>
          <p:nvPr/>
        </p:nvPicPr>
        <p:blipFill>
          <a:blip r:embed="rId2"/>
          <a:stretch>
            <a:fillRect/>
          </a:stretch>
        </p:blipFill>
        <p:spPr>
          <a:xfrm rot="21600000">
            <a:off x="3206765" y="1987548"/>
            <a:ext cx="1492221" cy="1174733"/>
          </a:xfrm>
          <a:prstGeom prst="rect">
            <a:avLst/>
          </a:prstGeom>
        </p:spPr>
      </p:pic>
      <p:sp>
        <p:nvSpPr>
          <p:cNvPr id="43" name="textbox 43"/>
          <p:cNvSpPr/>
          <p:nvPr/>
        </p:nvSpPr>
        <p:spPr>
          <a:xfrm>
            <a:off x="3340096" y="1784539"/>
            <a:ext cx="1001394" cy="164464"/>
          </a:xfrm>
          <a:prstGeom prst="rect">
            <a:avLst/>
          </a:prstGeom>
        </p:spPr>
        <p:txBody>
          <a:bodyPr vert="horz" wrap="square" lIns="0" tIns="0" rIns="0" bIns="0"/>
          <a:lstStyle/>
          <a:p>
            <a:pPr algn="l" rtl="0" eaLnBrk="0">
              <a:lnSpc>
                <a:spcPct val="83000"/>
              </a:lnSpc>
            </a:pPr>
            <a:endParaRPr lang="en-US" altLang="en-US" sz="100" dirty="0"/>
          </a:p>
          <a:p>
            <a:pPr marL="12700" algn="l" rtl="0" eaLnBrk="0">
              <a:lnSpc>
                <a:spcPts val="1090"/>
              </a:lnSpc>
            </a:pPr>
            <a:r>
              <a:rPr sz="800" kern="0" spc="-10" dirty="0">
                <a:solidFill>
                  <a:srgbClr val="000000">
                    <a:alpha val="100000"/>
                  </a:srgbClr>
                </a:solidFill>
                <a:latin typeface="Arial" panose="020B0604020202020204"/>
                <a:ea typeface="Arial" panose="020B0604020202020204"/>
                <a:cs typeface="Arial" panose="020B0604020202020204"/>
              </a:rPr>
              <a:t>Non-parking</a:t>
            </a:r>
            <a:r>
              <a:rPr sz="800" kern="0" spc="3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state</a:t>
            </a:r>
            <a:endParaRPr lang="en-US" altLang="en-US" sz="800" dirty="0"/>
          </a:p>
        </p:txBody>
      </p:sp>
      <p:sp>
        <p:nvSpPr>
          <p:cNvPr id="44" name="textbox 44"/>
          <p:cNvSpPr/>
          <p:nvPr/>
        </p:nvSpPr>
        <p:spPr>
          <a:xfrm>
            <a:off x="1536687" y="1803543"/>
            <a:ext cx="728344" cy="123825"/>
          </a:xfrm>
          <a:prstGeom prst="rect">
            <a:avLst/>
          </a:prstGeom>
        </p:spPr>
        <p:txBody>
          <a:bodyPr vert="horz" wrap="square" lIns="0" tIns="0" rIns="0" bIns="0"/>
          <a:lstStyle/>
          <a:p>
            <a:pPr algn="l" rtl="0" eaLnBrk="0">
              <a:lnSpc>
                <a:spcPct val="87000"/>
              </a:lnSpc>
            </a:pPr>
            <a:endParaRPr lang="en-US" altLang="en-US" sz="100" dirty="0"/>
          </a:p>
          <a:p>
            <a:pPr marL="12700" algn="l" rtl="0" eaLnBrk="0">
              <a:lnSpc>
                <a:spcPct val="80000"/>
              </a:lnSpc>
            </a:pPr>
            <a:r>
              <a:rPr sz="800" kern="0" spc="-10" dirty="0">
                <a:solidFill>
                  <a:srgbClr val="000000">
                    <a:alpha val="100000"/>
                  </a:srgbClr>
                </a:solidFill>
                <a:latin typeface="Arial" panose="020B0604020202020204"/>
                <a:ea typeface="Arial" panose="020B0604020202020204"/>
                <a:cs typeface="Arial" panose="020B0604020202020204"/>
              </a:rPr>
              <a:t>Parking</a:t>
            </a:r>
            <a:r>
              <a:rPr sz="800" kern="0" spc="2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state</a:t>
            </a:r>
            <a:endParaRPr lang="en-US" altLang="en-US" sz="800" dirty="0"/>
          </a:p>
        </p:txBody>
      </p:sp>
      <p:sp>
        <p:nvSpPr>
          <p:cNvPr id="45" name="textbox 45"/>
          <p:cNvSpPr/>
          <p:nvPr/>
        </p:nvSpPr>
        <p:spPr>
          <a:xfrm>
            <a:off x="2552723" y="3477321"/>
            <a:ext cx="118110" cy="121920"/>
          </a:xfrm>
          <a:prstGeom prst="rect">
            <a:avLst/>
          </a:prstGeom>
        </p:spPr>
        <p:txBody>
          <a:bodyPr vert="horz" wrap="square" lIns="0" tIns="0" rIns="0" bIns="0"/>
          <a:lstStyle/>
          <a:p>
            <a:pPr algn="l" rtl="0" eaLnBrk="0">
              <a:lnSpc>
                <a:spcPct val="83000"/>
              </a:lnSpc>
            </a:pPr>
            <a:endParaRPr lang="en-US" altLang="en-US" sz="100" dirty="0"/>
          </a:p>
          <a:p>
            <a:pPr marL="12700" algn="l" rtl="0" eaLnBrk="0">
              <a:lnSpc>
                <a:spcPct val="79000"/>
              </a:lnSpc>
            </a:pPr>
            <a:r>
              <a:rPr sz="800" kern="0" spc="-20" dirty="0">
                <a:solidFill>
                  <a:srgbClr val="000000">
                    <a:alpha val="100000"/>
                  </a:srgbClr>
                </a:solidFill>
                <a:latin typeface="黑体" panose="02010609060101010101" charset="-122"/>
                <a:ea typeface="黑体" panose="02010609060101010101" charset="-122"/>
                <a:cs typeface="黑体" panose="02010609060101010101" charset="-122"/>
              </a:rPr>
              <a:t>10</a:t>
            </a:r>
            <a:endParaRPr lang="en-US" altLang="en-US" sz="800" dirty="0"/>
          </a:p>
        </p:txBody>
      </p:sp>
      <p:sp>
        <p:nvSpPr>
          <p:cNvPr id="46" name="rect"/>
          <p:cNvSpPr/>
          <p:nvPr/>
        </p:nvSpPr>
        <p:spPr>
          <a:xfrm>
            <a:off x="311134" y="311138"/>
            <a:ext cx="6339" cy="171456"/>
          </a:xfrm>
          <a:prstGeom prst="rect">
            <a:avLst/>
          </a:prstGeom>
          <a:solidFill>
            <a:srgbClr val="FF0000">
              <a:alpha val="100000"/>
            </a:srgbClr>
          </a:solidFill>
          <a:ln cap="flat">
            <a:noFill/>
            <a:prstDash val="solid"/>
            <a:miter lim="0"/>
          </a:ln>
        </p:spPr>
        <p:txBody>
          <a:bodyPr rtlCol="0"/>
          <a:lstStyle/>
          <a:p>
            <a:pPr algn="ctr"/>
            <a:endParaRPr lang="zh-CN"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7"/>
          <p:cNvSpPr/>
          <p:nvPr/>
        </p:nvSpPr>
        <p:spPr>
          <a:xfrm>
            <a:off x="433238" y="373296"/>
            <a:ext cx="4091940" cy="1267460"/>
          </a:xfrm>
          <a:prstGeom prst="rect">
            <a:avLst/>
          </a:prstGeom>
        </p:spPr>
        <p:txBody>
          <a:bodyPr vert="horz" wrap="square" lIns="0" tIns="0" rIns="0" bIns="0"/>
          <a:lstStyle/>
          <a:p>
            <a:pPr algn="l" rtl="0" eaLnBrk="0">
              <a:lnSpc>
                <a:spcPct val="83000"/>
              </a:lnSpc>
            </a:pPr>
            <a:endParaRPr lang="en-US" altLang="en-US" sz="100" dirty="0"/>
          </a:p>
          <a:p>
            <a:pPr marL="12700" algn="l" rtl="0" eaLnBrk="0">
              <a:lnSpc>
                <a:spcPts val="980"/>
              </a:lnSpc>
            </a:pPr>
            <a:r>
              <a:rPr sz="800" b="1" kern="0" spc="-2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Ⅱ</a:t>
            </a:r>
            <a:r>
              <a:rPr sz="800" kern="0" spc="4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 </a:t>
            </a:r>
            <a:r>
              <a:rPr sz="800" b="1" kern="0" spc="-2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a:t>
            </a:r>
            <a:r>
              <a:rPr sz="800" b="1" kern="0" spc="-20" dirty="0">
                <a:solidFill>
                  <a:srgbClr val="E30025">
                    <a:alpha val="100000"/>
                  </a:srgbClr>
                </a:solidFill>
                <a:latin typeface="Arial" panose="020B0604020202020204"/>
                <a:ea typeface="Arial" panose="020B0604020202020204"/>
                <a:cs typeface="Arial" panose="020B0604020202020204"/>
              </a:rPr>
              <a:t>Direction</a:t>
            </a:r>
            <a:r>
              <a:rPr sz="800" kern="0" spc="10" dirty="0">
                <a:solidFill>
                  <a:srgbClr val="E30025">
                    <a:alpha val="100000"/>
                  </a:srgbClr>
                </a:solidFill>
                <a:latin typeface="Arial" panose="020B0604020202020204"/>
                <a:ea typeface="Arial" panose="020B0604020202020204"/>
                <a:cs typeface="Arial" panose="020B0604020202020204"/>
              </a:rPr>
              <a:t>       </a:t>
            </a:r>
            <a:r>
              <a:rPr sz="800" b="1" kern="0" spc="-20" dirty="0">
                <a:solidFill>
                  <a:srgbClr val="E30025">
                    <a:alpha val="100000"/>
                  </a:srgbClr>
                </a:solidFill>
                <a:latin typeface="Arial" panose="020B0604020202020204"/>
                <a:ea typeface="Arial" panose="020B0604020202020204"/>
                <a:cs typeface="Arial" panose="020B0604020202020204"/>
              </a:rPr>
              <a:t>for</a:t>
            </a:r>
            <a:r>
              <a:rPr sz="800" kern="0" spc="30" dirty="0">
                <a:solidFill>
                  <a:srgbClr val="E30025">
                    <a:alpha val="100000"/>
                  </a:srgbClr>
                </a:solidFill>
                <a:latin typeface="Arial" panose="020B0604020202020204"/>
                <a:ea typeface="Arial" panose="020B0604020202020204"/>
                <a:cs typeface="Arial" panose="020B0604020202020204"/>
              </a:rPr>
              <a:t>       </a:t>
            </a:r>
            <a:r>
              <a:rPr sz="800" b="1" kern="0" spc="-20" dirty="0">
                <a:solidFill>
                  <a:srgbClr val="E30025">
                    <a:alpha val="100000"/>
                  </a:srgbClr>
                </a:solidFill>
                <a:latin typeface="Arial" panose="020B0604020202020204"/>
                <a:ea typeface="Arial" panose="020B0604020202020204"/>
                <a:cs typeface="Arial" panose="020B0604020202020204"/>
              </a:rPr>
              <a:t>use</a:t>
            </a:r>
            <a:endParaRPr lang="en-US" altLang="en-US" sz="800" dirty="0"/>
          </a:p>
          <a:p>
            <a:pPr marL="106680" algn="l" rtl="0" eaLnBrk="0">
              <a:lnSpc>
                <a:spcPct val="81000"/>
              </a:lnSpc>
              <a:spcBef>
                <a:spcPts val="1385"/>
              </a:spcBef>
            </a:pPr>
            <a:r>
              <a:rPr sz="800" kern="0" spc="-10" dirty="0">
                <a:solidFill>
                  <a:srgbClr val="2D348D">
                    <a:alpha val="100000"/>
                  </a:srgbClr>
                </a:solidFill>
                <a:latin typeface="Arial" panose="020B0604020202020204"/>
                <a:ea typeface="Arial" panose="020B0604020202020204"/>
                <a:cs typeface="Arial" panose="020B0604020202020204"/>
              </a:rPr>
              <a:t>2.Start</a:t>
            </a:r>
            <a:r>
              <a:rPr sz="800" kern="0" spc="220" dirty="0">
                <a:solidFill>
                  <a:srgbClr val="2D348D">
                    <a:alpha val="100000"/>
                  </a:srgbClr>
                </a:solidFill>
                <a:latin typeface="Arial" panose="020B0604020202020204"/>
                <a:ea typeface="Arial" panose="020B0604020202020204"/>
                <a:cs typeface="Arial" panose="020B0604020202020204"/>
              </a:rPr>
              <a:t> </a:t>
            </a:r>
            <a:r>
              <a:rPr sz="800" kern="0" spc="-10" dirty="0">
                <a:solidFill>
                  <a:srgbClr val="2D348D">
                    <a:alpha val="100000"/>
                  </a:srgbClr>
                </a:solidFill>
                <a:latin typeface="Arial" panose="020B0604020202020204"/>
                <a:ea typeface="Arial" panose="020B0604020202020204"/>
                <a:cs typeface="Arial" panose="020B0604020202020204"/>
              </a:rPr>
              <a:t>to</a:t>
            </a:r>
            <a:r>
              <a:rPr sz="800" kern="0" spc="210" dirty="0">
                <a:solidFill>
                  <a:srgbClr val="2D348D">
                    <a:alpha val="100000"/>
                  </a:srgbClr>
                </a:solidFill>
                <a:latin typeface="Arial" panose="020B0604020202020204"/>
                <a:ea typeface="Arial" panose="020B0604020202020204"/>
                <a:cs typeface="Arial" panose="020B0604020202020204"/>
              </a:rPr>
              <a:t> </a:t>
            </a:r>
            <a:r>
              <a:rPr sz="800" kern="0" spc="-10" dirty="0">
                <a:solidFill>
                  <a:srgbClr val="2D348D">
                    <a:alpha val="100000"/>
                  </a:srgbClr>
                </a:solidFill>
                <a:latin typeface="Arial" panose="020B0604020202020204"/>
                <a:ea typeface="Arial" panose="020B0604020202020204"/>
                <a:cs typeface="Arial" panose="020B0604020202020204"/>
              </a:rPr>
              <a:t>run</a:t>
            </a:r>
            <a:endParaRPr lang="en-US" altLang="en-US" sz="800" dirty="0"/>
          </a:p>
          <a:p>
            <a:pPr marL="106680" algn="l" rtl="0" eaLnBrk="0">
              <a:lnSpc>
                <a:spcPts val="1090"/>
              </a:lnSpc>
              <a:spcBef>
                <a:spcPts val="1220"/>
              </a:spcBef>
            </a:pPr>
            <a:r>
              <a:rPr sz="800" kern="0" spc="-10" dirty="0">
                <a:solidFill>
                  <a:srgbClr val="000000">
                    <a:alpha val="100000"/>
                  </a:srgbClr>
                </a:solidFill>
                <a:latin typeface="Arial" panose="020B0604020202020204"/>
                <a:ea typeface="Arial" panose="020B0604020202020204"/>
                <a:cs typeface="Arial" panose="020B0604020202020204"/>
              </a:rPr>
              <a:t>3)</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Shift</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release</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handbrake</a:t>
            </a:r>
            <a:r>
              <a:rPr sz="800" kern="0" spc="3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start</a:t>
            </a:r>
            <a:endParaRPr lang="en-US" altLang="en-US" sz="800" dirty="0"/>
          </a:p>
          <a:p>
            <a:pPr algn="l" rtl="0" eaLnBrk="0">
              <a:lnSpc>
                <a:spcPct val="105000"/>
              </a:lnSpc>
            </a:pPr>
            <a:endParaRPr lang="en-US" altLang="en-US" sz="800" dirty="0"/>
          </a:p>
          <a:p>
            <a:pPr marL="201930" algn="just" rtl="0" eaLnBrk="0">
              <a:lnSpc>
                <a:spcPct val="115000"/>
              </a:lnSpc>
              <a:spcBef>
                <a:spcPts val="5"/>
              </a:spcBef>
            </a:pPr>
            <a:r>
              <a:rPr sz="800" kern="0" spc="0" dirty="0">
                <a:solidFill>
                  <a:srgbClr val="000000">
                    <a:alpha val="100000"/>
                  </a:srgbClr>
                </a:solidFill>
                <a:latin typeface="Arial" panose="020B0604020202020204"/>
                <a:ea typeface="Arial" panose="020B0604020202020204"/>
                <a:cs typeface="Arial" panose="020B0604020202020204"/>
              </a:rPr>
              <a:t>Rotate</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the</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shift</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knob</a:t>
            </a:r>
            <a:r>
              <a:rPr sz="800" kern="0" spc="-10" dirty="0">
                <a:solidFill>
                  <a:srgbClr val="000000">
                    <a:alpha val="100000"/>
                  </a:srgbClr>
                </a:solidFill>
                <a:latin typeface="Arial" panose="020B0604020202020204"/>
                <a:ea typeface="Arial" panose="020B0604020202020204"/>
                <a:cs typeface="Arial" panose="020B0604020202020204"/>
              </a:rPr>
              <a:t>,</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choose</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D</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gear</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forward</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start</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or</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R</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gear</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reverse,</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pay</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attention</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to</a:t>
            </a:r>
            <a:r>
              <a:rPr sz="800" kern="0" spc="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release</a:t>
            </a:r>
            <a:r>
              <a:rPr sz="800" kern="0" spc="1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the</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ha</a:t>
            </a:r>
            <a:r>
              <a:rPr sz="800" kern="0" spc="-10" dirty="0">
                <a:solidFill>
                  <a:srgbClr val="000000">
                    <a:alpha val="100000"/>
                  </a:srgbClr>
                </a:solidFill>
                <a:latin typeface="Arial" panose="020B0604020202020204"/>
                <a:ea typeface="Arial" panose="020B0604020202020204"/>
                <a:cs typeface="Arial" panose="020B0604020202020204"/>
              </a:rPr>
              <a:t>ndbrake</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before</a:t>
            </a:r>
            <a:r>
              <a:rPr sz="800" kern="0" spc="2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driving.</a:t>
            </a:r>
            <a:r>
              <a:rPr sz="800" kern="0" spc="2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current</a:t>
            </a:r>
            <a:r>
              <a:rPr sz="800" kern="0" spc="2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gear</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(R,</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N,</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D,</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S)</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is</a:t>
            </a:r>
            <a:r>
              <a:rPr sz="800" kern="0" spc="3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displayed</a:t>
            </a:r>
            <a:r>
              <a:rPr sz="800" kern="0" spc="3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on</a:t>
            </a:r>
            <a:r>
              <a:rPr sz="800" kern="0" spc="1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instrument</a:t>
            </a:r>
            <a:r>
              <a:rPr sz="800" kern="0" spc="-10" dirty="0">
                <a:solidFill>
                  <a:srgbClr val="000000">
                    <a:alpha val="100000"/>
                  </a:srgbClr>
                </a:solidFill>
                <a:latin typeface="Arial" panose="020B0604020202020204"/>
                <a:ea typeface="Arial" panose="020B0604020202020204"/>
                <a:cs typeface="Arial" panose="020B0604020202020204"/>
              </a:rPr>
              <a:t>.(</a:t>
            </a:r>
            <a:r>
              <a:rPr sz="800" kern="0" spc="0" dirty="0">
                <a:solidFill>
                  <a:srgbClr val="000000">
                    <a:alpha val="100000"/>
                  </a:srgbClr>
                </a:solidFill>
                <a:latin typeface="Arial" panose="020B0604020202020204"/>
                <a:ea typeface="Arial" panose="020B0604020202020204"/>
                <a:cs typeface="Arial" panose="020B0604020202020204"/>
              </a:rPr>
              <a:t>D</a:t>
            </a:r>
            <a:r>
              <a:rPr sz="800" kern="0" spc="1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gear</a:t>
            </a:r>
            <a:r>
              <a:rPr sz="800" kern="0" spc="1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is</a:t>
            </a:r>
            <a:r>
              <a:rPr sz="800" kern="0" spc="1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recommended))</a:t>
            </a:r>
            <a:endParaRPr lang="en-US" altLang="en-US" sz="800" dirty="0"/>
          </a:p>
        </p:txBody>
      </p:sp>
      <p:pic>
        <p:nvPicPr>
          <p:cNvPr id="48" name="picture 48"/>
          <p:cNvPicPr>
            <a:picLocks noChangeAspect="1"/>
          </p:cNvPicPr>
          <p:nvPr/>
        </p:nvPicPr>
        <p:blipFill>
          <a:blip r:embed="rId1"/>
          <a:stretch>
            <a:fillRect/>
          </a:stretch>
        </p:blipFill>
        <p:spPr>
          <a:xfrm rot="21600000">
            <a:off x="2819392" y="1828786"/>
            <a:ext cx="1879594" cy="1390660"/>
          </a:xfrm>
          <a:prstGeom prst="rect">
            <a:avLst/>
          </a:prstGeom>
        </p:spPr>
      </p:pic>
      <p:sp>
        <p:nvSpPr>
          <p:cNvPr id="49" name="textbox 49"/>
          <p:cNvSpPr/>
          <p:nvPr/>
        </p:nvSpPr>
        <p:spPr>
          <a:xfrm>
            <a:off x="527044" y="1987770"/>
            <a:ext cx="1016635" cy="583565"/>
          </a:xfrm>
          <a:prstGeom prst="rect">
            <a:avLst/>
          </a:prstGeom>
        </p:spPr>
        <p:txBody>
          <a:bodyPr vert="horz" wrap="square" lIns="0" tIns="0" rIns="0" bIns="0"/>
          <a:lstStyle/>
          <a:p>
            <a:pPr algn="l" rtl="0" eaLnBrk="0">
              <a:lnSpc>
                <a:spcPct val="73000"/>
              </a:lnSpc>
            </a:pPr>
            <a:endParaRPr lang="en-US" altLang="en-US" sz="100" dirty="0"/>
          </a:p>
          <a:p>
            <a:pPr marL="12700" algn="l" rtl="0" eaLnBrk="0">
              <a:lnSpc>
                <a:spcPct val="115000"/>
              </a:lnSpc>
            </a:pPr>
            <a:r>
              <a:rPr sz="800" kern="0" spc="-10" dirty="0">
                <a:solidFill>
                  <a:srgbClr val="000000">
                    <a:alpha val="100000"/>
                  </a:srgbClr>
                </a:solidFill>
                <a:latin typeface="Arial" panose="020B0604020202020204"/>
                <a:ea typeface="Arial" panose="020B0604020202020204"/>
                <a:cs typeface="Arial" panose="020B0604020202020204"/>
              </a:rPr>
              <a:t>R=Reverse</a:t>
            </a:r>
            <a:r>
              <a:rPr sz="800" kern="0" spc="2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gear</a:t>
            </a:r>
            <a:r>
              <a:rPr sz="800" kern="0" spc="1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shift</a:t>
            </a:r>
            <a:r>
              <a:rPr sz="800" kern="0" spc="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N=</a:t>
            </a:r>
            <a:r>
              <a:rPr sz="800" kern="0" spc="1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Neutral</a:t>
            </a:r>
            <a:r>
              <a:rPr sz="800" kern="0" spc="20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gear</a:t>
            </a:r>
            <a:r>
              <a:rPr sz="800" kern="0" spc="1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shift</a:t>
            </a:r>
            <a:r>
              <a:rPr sz="800" kern="0" spc="0" dirty="0">
                <a:solidFill>
                  <a:srgbClr val="000000">
                    <a:alpha val="100000"/>
                  </a:srgbClr>
                </a:solidFill>
                <a:latin typeface="Arial" panose="020B0604020202020204"/>
                <a:ea typeface="Arial" panose="020B0604020202020204"/>
                <a:cs typeface="Arial" panose="020B0604020202020204"/>
              </a:rPr>
              <a:t> </a:t>
            </a:r>
            <a:r>
              <a:rPr sz="800" kern="0" spc="-20" dirty="0">
                <a:solidFill>
                  <a:srgbClr val="000000">
                    <a:alpha val="100000"/>
                  </a:srgbClr>
                </a:solidFill>
                <a:latin typeface="Arial" panose="020B0604020202020204"/>
                <a:ea typeface="Arial" panose="020B0604020202020204"/>
                <a:cs typeface="Arial" panose="020B0604020202020204"/>
              </a:rPr>
              <a:t>D</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20" dirty="0">
                <a:solidFill>
                  <a:srgbClr val="000000">
                    <a:alpha val="100000"/>
                  </a:srgbClr>
                </a:solidFill>
                <a:latin typeface="Arial" panose="020B0604020202020204"/>
                <a:ea typeface="Arial" panose="020B0604020202020204"/>
                <a:cs typeface="Arial" panose="020B0604020202020204"/>
              </a:rPr>
              <a:t>=</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Drive</a:t>
            </a:r>
            <a:r>
              <a:rPr sz="800" kern="0" spc="3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gear</a:t>
            </a:r>
            <a:r>
              <a:rPr sz="800" kern="0" spc="2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sh</a:t>
            </a:r>
            <a:r>
              <a:rPr sz="800" kern="0" spc="-20" dirty="0">
                <a:solidFill>
                  <a:srgbClr val="000000">
                    <a:alpha val="100000"/>
                  </a:srgbClr>
                </a:solidFill>
                <a:latin typeface="Arial" panose="020B0604020202020204"/>
                <a:ea typeface="Arial" panose="020B0604020202020204"/>
                <a:cs typeface="Arial" panose="020B0604020202020204"/>
              </a:rPr>
              <a:t>ift</a:t>
            </a:r>
            <a:endParaRPr lang="en-US" altLang="en-US" sz="800" dirty="0"/>
          </a:p>
          <a:p>
            <a:pPr marL="12700" algn="l" rtl="0" eaLnBrk="0">
              <a:lnSpc>
                <a:spcPts val="1090"/>
              </a:lnSpc>
            </a:pPr>
            <a:r>
              <a:rPr sz="800" kern="0" spc="-10" dirty="0">
                <a:solidFill>
                  <a:srgbClr val="000000">
                    <a:alpha val="100000"/>
                  </a:srgbClr>
                </a:solidFill>
                <a:latin typeface="Arial" panose="020B0604020202020204"/>
                <a:ea typeface="Arial" panose="020B0604020202020204"/>
                <a:cs typeface="Arial" panose="020B0604020202020204"/>
              </a:rPr>
              <a:t>S=Sports</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gear</a:t>
            </a:r>
            <a:r>
              <a:rPr sz="800" kern="0" spc="2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shift</a:t>
            </a:r>
            <a:endParaRPr lang="en-US" altLang="en-US" sz="800" dirty="0"/>
          </a:p>
        </p:txBody>
      </p:sp>
      <p:sp>
        <p:nvSpPr>
          <p:cNvPr id="50" name="textbox 50"/>
          <p:cNvSpPr/>
          <p:nvPr/>
        </p:nvSpPr>
        <p:spPr>
          <a:xfrm>
            <a:off x="2552723" y="3500416"/>
            <a:ext cx="89535" cy="90169"/>
          </a:xfrm>
          <a:prstGeom prst="rect">
            <a:avLst/>
          </a:prstGeom>
        </p:spPr>
        <p:txBody>
          <a:bodyPr vert="horz" wrap="square" lIns="0" tIns="0" rIns="0" bIns="0"/>
          <a:lstStyle/>
          <a:p>
            <a:pPr algn="l" rtl="0" eaLnBrk="0">
              <a:lnSpc>
                <a:spcPct val="86000"/>
              </a:lnSpc>
            </a:pPr>
            <a:endParaRPr lang="en-US" altLang="en-US" sz="100" dirty="0"/>
          </a:p>
          <a:p>
            <a:pPr marL="12700" algn="l" rtl="0" eaLnBrk="0">
              <a:lnSpc>
                <a:spcPct val="84000"/>
              </a:lnSpc>
            </a:pPr>
            <a:r>
              <a:rPr sz="500" kern="0" spc="0" dirty="0">
                <a:solidFill>
                  <a:srgbClr val="000000">
                    <a:alpha val="100000"/>
                  </a:srgbClr>
                </a:solidFill>
                <a:latin typeface="黑体" panose="02010609060101010101" charset="-122"/>
                <a:ea typeface="黑体" panose="02010609060101010101" charset="-122"/>
                <a:cs typeface="黑体" panose="02010609060101010101" charset="-122"/>
              </a:rPr>
              <a:t>11</a:t>
            </a:r>
            <a:endParaRPr lang="en-US" altLang="en-US" sz="500" dirty="0"/>
          </a:p>
        </p:txBody>
      </p:sp>
      <p:sp>
        <p:nvSpPr>
          <p:cNvPr id="51" name="rect"/>
          <p:cNvSpPr/>
          <p:nvPr/>
        </p:nvSpPr>
        <p:spPr>
          <a:xfrm>
            <a:off x="311134" y="311138"/>
            <a:ext cx="6339" cy="171456"/>
          </a:xfrm>
          <a:prstGeom prst="rect">
            <a:avLst/>
          </a:prstGeom>
          <a:solidFill>
            <a:srgbClr val="FF0000">
              <a:alpha val="100000"/>
            </a:srgbClr>
          </a:solidFill>
          <a:ln cap="flat">
            <a:noFill/>
            <a:prstDash val="solid"/>
            <a:miter lim="0"/>
          </a:ln>
        </p:spPr>
        <p:txBody>
          <a:bodyPr rtlCol="0"/>
          <a:lstStyle/>
          <a:p>
            <a:pPr algn="ctr"/>
            <a:endParaRPr lang="zh-CN"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2"/>
          <p:cNvSpPr/>
          <p:nvPr/>
        </p:nvSpPr>
        <p:spPr>
          <a:xfrm>
            <a:off x="433147" y="372589"/>
            <a:ext cx="4297679" cy="1089025"/>
          </a:xfrm>
          <a:prstGeom prst="rect">
            <a:avLst/>
          </a:prstGeom>
        </p:spPr>
        <p:txBody>
          <a:bodyPr vert="horz" wrap="square" lIns="0" tIns="0" rIns="0" bIns="0"/>
          <a:lstStyle/>
          <a:p>
            <a:pPr algn="l" rtl="0" eaLnBrk="0">
              <a:lnSpc>
                <a:spcPct val="83000"/>
              </a:lnSpc>
            </a:pPr>
            <a:endParaRPr lang="en-US" altLang="en-US" sz="100" dirty="0"/>
          </a:p>
          <a:p>
            <a:pPr marL="12700" algn="l" rtl="0" eaLnBrk="0">
              <a:lnSpc>
                <a:spcPts val="905"/>
              </a:lnSpc>
            </a:pPr>
            <a:r>
              <a:rPr sz="700" b="1" kern="0" spc="7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Ⅱ</a:t>
            </a:r>
            <a:r>
              <a:rPr sz="700" kern="0" spc="11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 </a:t>
            </a:r>
            <a:r>
              <a:rPr sz="700" b="1" kern="0" spc="7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a:t>
            </a:r>
            <a:r>
              <a:rPr sz="700" b="1" kern="0" spc="0" dirty="0">
                <a:solidFill>
                  <a:srgbClr val="E30025">
                    <a:alpha val="100000"/>
                  </a:srgbClr>
                </a:solidFill>
                <a:latin typeface="Arial" panose="020B0604020202020204"/>
                <a:ea typeface="Arial" panose="020B0604020202020204"/>
                <a:cs typeface="Arial" panose="020B0604020202020204"/>
              </a:rPr>
              <a:t>Direction</a:t>
            </a:r>
            <a:r>
              <a:rPr sz="700" kern="0" spc="0" dirty="0">
                <a:solidFill>
                  <a:srgbClr val="E30025">
                    <a:alpha val="100000"/>
                  </a:srgbClr>
                </a:solidFill>
                <a:latin typeface="Arial" panose="020B0604020202020204"/>
                <a:ea typeface="Arial" panose="020B0604020202020204"/>
                <a:cs typeface="Arial" panose="020B0604020202020204"/>
              </a:rPr>
              <a:t>         </a:t>
            </a:r>
            <a:r>
              <a:rPr sz="700" b="1" kern="0" spc="0" dirty="0">
                <a:solidFill>
                  <a:srgbClr val="E30025">
                    <a:alpha val="100000"/>
                  </a:srgbClr>
                </a:solidFill>
                <a:latin typeface="Arial" panose="020B0604020202020204"/>
                <a:ea typeface="Arial" panose="020B0604020202020204"/>
                <a:cs typeface="Arial" panose="020B0604020202020204"/>
              </a:rPr>
              <a:t>for</a:t>
            </a:r>
            <a:r>
              <a:rPr sz="700" kern="0" spc="10" dirty="0">
                <a:solidFill>
                  <a:srgbClr val="E30025">
                    <a:alpha val="100000"/>
                  </a:srgbClr>
                </a:solidFill>
                <a:latin typeface="Arial" panose="020B0604020202020204"/>
                <a:ea typeface="Arial" panose="020B0604020202020204"/>
                <a:cs typeface="Arial" panose="020B0604020202020204"/>
              </a:rPr>
              <a:t>         </a:t>
            </a:r>
            <a:r>
              <a:rPr sz="700" b="1" kern="0" spc="0" dirty="0">
                <a:solidFill>
                  <a:srgbClr val="E30025">
                    <a:alpha val="100000"/>
                  </a:srgbClr>
                </a:solidFill>
                <a:latin typeface="Arial" panose="020B0604020202020204"/>
                <a:ea typeface="Arial" panose="020B0604020202020204"/>
                <a:cs typeface="Arial" panose="020B0604020202020204"/>
              </a:rPr>
              <a:t>use</a:t>
            </a:r>
            <a:endParaRPr lang="en-US" altLang="en-US" sz="700" dirty="0"/>
          </a:p>
          <a:p>
            <a:pPr algn="l" rtl="0" eaLnBrk="0">
              <a:lnSpc>
                <a:spcPct val="107000"/>
              </a:lnSpc>
            </a:pPr>
            <a:endParaRPr lang="en-US" altLang="en-US" sz="1000" dirty="0"/>
          </a:p>
          <a:p>
            <a:pPr marL="106680" algn="l" rtl="0" eaLnBrk="0">
              <a:lnSpc>
                <a:spcPct val="86000"/>
              </a:lnSpc>
              <a:spcBef>
                <a:spcPts val="215"/>
              </a:spcBef>
            </a:pPr>
            <a:r>
              <a:rPr sz="700" b="1" kern="0" spc="10" dirty="0">
                <a:solidFill>
                  <a:srgbClr val="2D348D">
                    <a:alpha val="100000"/>
                  </a:srgbClr>
                </a:solidFill>
                <a:latin typeface="Arial" panose="020B0604020202020204"/>
                <a:ea typeface="Arial" panose="020B0604020202020204"/>
                <a:cs typeface="Arial" panose="020B0604020202020204"/>
              </a:rPr>
              <a:t>2.Start</a:t>
            </a:r>
            <a:r>
              <a:rPr sz="700" kern="0" spc="30" dirty="0">
                <a:solidFill>
                  <a:srgbClr val="2D348D">
                    <a:alpha val="100000"/>
                  </a:srgbClr>
                </a:solidFill>
                <a:latin typeface="Arial" panose="020B0604020202020204"/>
                <a:ea typeface="Arial" panose="020B0604020202020204"/>
                <a:cs typeface="Arial" panose="020B0604020202020204"/>
              </a:rPr>
              <a:t>  </a:t>
            </a:r>
            <a:r>
              <a:rPr sz="700" b="1" kern="0" spc="10" dirty="0">
                <a:solidFill>
                  <a:srgbClr val="2D348D">
                    <a:alpha val="100000"/>
                  </a:srgbClr>
                </a:solidFill>
                <a:latin typeface="Arial" panose="020B0604020202020204"/>
                <a:ea typeface="Arial" panose="020B0604020202020204"/>
                <a:cs typeface="Arial" panose="020B0604020202020204"/>
              </a:rPr>
              <a:t>to</a:t>
            </a:r>
            <a:r>
              <a:rPr sz="700" kern="0" spc="30" dirty="0">
                <a:solidFill>
                  <a:srgbClr val="2D348D">
                    <a:alpha val="100000"/>
                  </a:srgbClr>
                </a:solidFill>
                <a:latin typeface="Arial" panose="020B0604020202020204"/>
                <a:ea typeface="Arial" panose="020B0604020202020204"/>
                <a:cs typeface="Arial" panose="020B0604020202020204"/>
              </a:rPr>
              <a:t>  </a:t>
            </a:r>
            <a:r>
              <a:rPr sz="700" b="1" kern="0" spc="10" dirty="0">
                <a:solidFill>
                  <a:srgbClr val="2D348D">
                    <a:alpha val="100000"/>
                  </a:srgbClr>
                </a:solidFill>
                <a:latin typeface="Arial" panose="020B0604020202020204"/>
                <a:ea typeface="Arial" panose="020B0604020202020204"/>
                <a:cs typeface="Arial" panose="020B0604020202020204"/>
              </a:rPr>
              <a:t>run</a:t>
            </a:r>
            <a:endParaRPr lang="en-US" altLang="en-US" sz="700" dirty="0"/>
          </a:p>
          <a:p>
            <a:pPr marL="113030" algn="l" rtl="0" eaLnBrk="0">
              <a:lnSpc>
                <a:spcPts val="1020"/>
              </a:lnSpc>
              <a:spcBef>
                <a:spcPts val="1355"/>
              </a:spcBef>
            </a:pPr>
            <a:r>
              <a:rPr sz="700" kern="0" spc="20" dirty="0">
                <a:solidFill>
                  <a:srgbClr val="000000">
                    <a:alpha val="100000"/>
                  </a:srgbClr>
                </a:solidFill>
                <a:latin typeface="Arial" panose="020B0604020202020204"/>
                <a:ea typeface="Arial" panose="020B0604020202020204"/>
                <a:cs typeface="Arial" panose="020B0604020202020204"/>
              </a:rPr>
              <a:t>4</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Pedestrian</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warning</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device</a:t>
            </a:r>
            <a:endParaRPr lang="en-US" altLang="en-US" sz="700" dirty="0"/>
          </a:p>
          <a:p>
            <a:pPr algn="l" rtl="0" eaLnBrk="0">
              <a:lnSpc>
                <a:spcPct val="114000"/>
              </a:lnSpc>
            </a:pPr>
            <a:endParaRPr lang="en-US" altLang="en-US" sz="600" dirty="0"/>
          </a:p>
          <a:p>
            <a:pPr marL="195580" algn="l" rtl="0" eaLnBrk="0">
              <a:lnSpc>
                <a:spcPct val="122000"/>
              </a:lnSpc>
              <a:spcBef>
                <a:spcPts val="0"/>
              </a:spcBef>
            </a:pPr>
            <a:r>
              <a:rPr sz="700" kern="0" spc="20" dirty="0">
                <a:solidFill>
                  <a:srgbClr val="000000">
                    <a:alpha val="100000"/>
                  </a:srgbClr>
                </a:solidFill>
                <a:latin typeface="Arial" panose="020B0604020202020204"/>
                <a:ea typeface="Arial" panose="020B0604020202020204"/>
                <a:cs typeface="Arial" panose="020B0604020202020204"/>
              </a:rPr>
              <a:t>Pure</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electric</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vehicles</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have</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low</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noise</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when</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driving</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and</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low</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20" dirty="0">
                <a:solidFill>
                  <a:srgbClr val="000000">
                    <a:alpha val="100000"/>
                  </a:srgbClr>
                </a:solidFill>
                <a:latin typeface="Arial" panose="020B0604020202020204"/>
                <a:ea typeface="Arial" panose="020B0604020202020204"/>
                <a:cs typeface="Arial" panose="020B0604020202020204"/>
              </a:rPr>
              <a:t>speed</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ped</a:t>
            </a:r>
            <a:r>
              <a:rPr sz="700" kern="0" spc="10" dirty="0">
                <a:solidFill>
                  <a:srgbClr val="000000">
                    <a:alpha val="100000"/>
                  </a:srgbClr>
                </a:solidFill>
                <a:latin typeface="Arial" panose="020B0604020202020204"/>
                <a:ea typeface="Arial" panose="020B0604020202020204"/>
                <a:cs typeface="Arial" panose="020B0604020202020204"/>
              </a:rPr>
              <a:t>estrian</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warning</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system</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equipped</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with</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vehicle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can</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play</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good</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role</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in</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alerti</a:t>
            </a:r>
            <a:r>
              <a:rPr sz="700" kern="0" spc="10" dirty="0">
                <a:solidFill>
                  <a:srgbClr val="000000">
                    <a:alpha val="100000"/>
                  </a:srgbClr>
                </a:solidFill>
                <a:latin typeface="Arial" panose="020B0604020202020204"/>
                <a:ea typeface="Arial" panose="020B0604020202020204"/>
                <a:cs typeface="Arial" panose="020B0604020202020204"/>
              </a:rPr>
              <a:t>ng</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pedestrians.</a:t>
            </a:r>
            <a:endParaRPr lang="en-US" altLang="en-US" sz="700" dirty="0"/>
          </a:p>
        </p:txBody>
      </p:sp>
      <p:pic>
        <p:nvPicPr>
          <p:cNvPr id="53" name="picture 53"/>
          <p:cNvPicPr>
            <a:picLocks noChangeAspect="1"/>
          </p:cNvPicPr>
          <p:nvPr/>
        </p:nvPicPr>
        <p:blipFill>
          <a:blip r:embed="rId1"/>
          <a:stretch>
            <a:fillRect/>
          </a:stretch>
        </p:blipFill>
        <p:spPr>
          <a:xfrm rot="21600000">
            <a:off x="2813052" y="1670062"/>
            <a:ext cx="1911347" cy="1390622"/>
          </a:xfrm>
          <a:prstGeom prst="rect">
            <a:avLst/>
          </a:prstGeom>
        </p:spPr>
      </p:pic>
      <p:sp>
        <p:nvSpPr>
          <p:cNvPr id="54" name="textbox 54"/>
          <p:cNvSpPr/>
          <p:nvPr/>
        </p:nvSpPr>
        <p:spPr>
          <a:xfrm>
            <a:off x="590549" y="1557349"/>
            <a:ext cx="1856104" cy="1231264"/>
          </a:xfrm>
          <a:prstGeom prst="rect">
            <a:avLst/>
          </a:prstGeom>
        </p:spPr>
        <p:txBody>
          <a:bodyPr vert="horz" wrap="square" lIns="0" tIns="0" rIns="0" bIns="0"/>
          <a:lstStyle/>
          <a:p>
            <a:pPr algn="l" rtl="0" eaLnBrk="0">
              <a:lnSpc>
                <a:spcPct val="76000"/>
              </a:lnSpc>
            </a:pPr>
            <a:endParaRPr lang="en-US" altLang="en-US" sz="100" dirty="0"/>
          </a:p>
          <a:p>
            <a:pPr marL="31750" indent="6350" algn="l" rtl="0" eaLnBrk="0">
              <a:lnSpc>
                <a:spcPct val="112000"/>
              </a:lnSpc>
            </a:pPr>
            <a:r>
              <a:rPr sz="700" kern="0" spc="20" dirty="0">
                <a:solidFill>
                  <a:srgbClr val="000000">
                    <a:alpha val="100000"/>
                  </a:srgbClr>
                </a:solidFill>
                <a:latin typeface="Arial" panose="020B0604020202020204"/>
                <a:ea typeface="Arial" panose="020B0604020202020204"/>
                <a:cs typeface="Arial" panose="020B0604020202020204"/>
              </a:rPr>
              <a:t>When</a:t>
            </a:r>
            <a:r>
              <a:rPr sz="700" kern="0" spc="16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16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vehicle</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starts</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a:t>
            </a:r>
            <a:r>
              <a:rPr sz="700" kern="0" spc="10" dirty="0">
                <a:solidFill>
                  <a:srgbClr val="000000">
                    <a:alpha val="100000"/>
                  </a:srgbClr>
                </a:solidFill>
                <a:latin typeface="Arial" panose="020B0604020202020204"/>
                <a:ea typeface="Arial" panose="020B0604020202020204"/>
                <a:cs typeface="Arial" panose="020B0604020202020204"/>
              </a:rPr>
              <a:t>r</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runs</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in</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process</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in</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case</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of</a:t>
            </a:r>
            <a:r>
              <a:rPr sz="700" kern="0" spc="16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danger</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or</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need</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to</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remind</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pedestrians</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and</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other</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vehicles</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you</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can</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press</a:t>
            </a:r>
            <a:r>
              <a:rPr sz="700" kern="0" spc="16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h</a:t>
            </a:r>
            <a:r>
              <a:rPr sz="700" kern="0" spc="10" dirty="0">
                <a:solidFill>
                  <a:srgbClr val="000000">
                    <a:alpha val="100000"/>
                  </a:srgbClr>
                </a:solidFill>
                <a:latin typeface="Arial" panose="020B0604020202020204"/>
                <a:ea typeface="Arial" panose="020B0604020202020204"/>
                <a:cs typeface="Arial" panose="020B0604020202020204"/>
              </a:rPr>
              <a:t>orn</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in</a:t>
            </a:r>
            <a:r>
              <a:rPr sz="700" kern="0" spc="16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middle</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of</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steering</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wheel</a:t>
            </a:r>
            <a:r>
              <a:rPr sz="700" kern="0" spc="6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to</a:t>
            </a:r>
            <a:r>
              <a:rPr sz="700" kern="0" spc="7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remind.</a:t>
            </a:r>
            <a:endParaRPr lang="en-US" altLang="en-US" sz="700" dirty="0"/>
          </a:p>
          <a:p>
            <a:pPr algn="l" rtl="0" eaLnBrk="0">
              <a:lnSpc>
                <a:spcPct val="106000"/>
              </a:lnSpc>
            </a:pPr>
            <a:endParaRPr lang="en-US" altLang="en-US" sz="600" dirty="0"/>
          </a:p>
          <a:p>
            <a:pPr marL="38100" indent="-25400" algn="l" rtl="0" eaLnBrk="0">
              <a:lnSpc>
                <a:spcPct val="120000"/>
              </a:lnSpc>
              <a:spcBef>
                <a:spcPts val="5"/>
              </a:spcBef>
            </a:pPr>
            <a:r>
              <a:rPr sz="700" kern="0" spc="20" dirty="0">
                <a:solidFill>
                  <a:srgbClr val="000000">
                    <a:alpha val="100000"/>
                  </a:srgbClr>
                </a:solidFill>
                <a:latin typeface="Arial" panose="020B0604020202020204"/>
                <a:ea typeface="Arial" panose="020B0604020202020204"/>
                <a:cs typeface="Arial" panose="020B0604020202020204"/>
              </a:rPr>
              <a:t>The</a:t>
            </a:r>
            <a:r>
              <a:rPr sz="700" kern="0" spc="25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warning</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system</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will</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work</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when</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vehicle</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is</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in</a:t>
            </a:r>
            <a:r>
              <a:rPr sz="700" kern="0" spc="20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reverse</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and</a:t>
            </a:r>
            <a:r>
              <a:rPr sz="700" kern="0" spc="15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the</a:t>
            </a:r>
            <a:r>
              <a:rPr sz="700" kern="0" spc="15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vehicle's</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pedestrian</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warning</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device</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will</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emi</a:t>
            </a:r>
            <a:r>
              <a:rPr sz="700" kern="0" spc="10" dirty="0">
                <a:solidFill>
                  <a:srgbClr val="000000">
                    <a:alpha val="100000"/>
                  </a:srgbClr>
                </a:solidFill>
                <a:latin typeface="Arial" panose="020B0604020202020204"/>
                <a:ea typeface="Arial" panose="020B0604020202020204"/>
                <a:cs typeface="Arial" panose="020B0604020202020204"/>
              </a:rPr>
              <a:t>t</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20" dirty="0">
                <a:solidFill>
                  <a:srgbClr val="000000">
                    <a:alpha val="100000"/>
                  </a:srgbClr>
                </a:solidFill>
                <a:latin typeface="Arial" panose="020B0604020202020204"/>
                <a:ea typeface="Arial" panose="020B0604020202020204"/>
                <a:cs typeface="Arial" panose="020B0604020202020204"/>
              </a:rPr>
              <a:t>drip</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drip</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sound</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of</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rev</a:t>
            </a:r>
            <a:r>
              <a:rPr sz="700" kern="0" spc="10" dirty="0">
                <a:solidFill>
                  <a:srgbClr val="000000">
                    <a:alpha val="100000"/>
                  </a:srgbClr>
                </a:solidFill>
                <a:latin typeface="Arial" panose="020B0604020202020204"/>
                <a:ea typeface="Arial" panose="020B0604020202020204"/>
                <a:cs typeface="Arial" panose="020B0604020202020204"/>
              </a:rPr>
              <a:t>ersing</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radar.</a:t>
            </a:r>
            <a:endParaRPr lang="en-US" altLang="en-US" sz="700" dirty="0"/>
          </a:p>
        </p:txBody>
      </p:sp>
      <p:sp>
        <p:nvSpPr>
          <p:cNvPr id="55" name="textbox 55"/>
          <p:cNvSpPr/>
          <p:nvPr/>
        </p:nvSpPr>
        <p:spPr>
          <a:xfrm>
            <a:off x="2889270" y="3049790"/>
            <a:ext cx="1794510" cy="155575"/>
          </a:xfrm>
          <a:prstGeom prst="rect">
            <a:avLst/>
          </a:prstGeom>
        </p:spPr>
        <p:txBody>
          <a:bodyPr vert="horz" wrap="square" lIns="0" tIns="0" rIns="0" bIns="0"/>
          <a:lstStyle/>
          <a:p>
            <a:pPr algn="l" rtl="0" eaLnBrk="0">
              <a:lnSpc>
                <a:spcPct val="83000"/>
              </a:lnSpc>
            </a:pPr>
            <a:endParaRPr lang="en-US" altLang="en-US" sz="100" dirty="0"/>
          </a:p>
          <a:p>
            <a:pPr marL="12700" algn="l" rtl="0" eaLnBrk="0">
              <a:lnSpc>
                <a:spcPts val="1020"/>
              </a:lnSpc>
            </a:pPr>
            <a:r>
              <a:rPr sz="700" kern="0" spc="10" dirty="0">
                <a:solidFill>
                  <a:srgbClr val="000000">
                    <a:alpha val="100000"/>
                  </a:srgbClr>
                </a:solidFill>
                <a:latin typeface="Arial" panose="020B0604020202020204"/>
                <a:ea typeface="Arial" panose="020B0604020202020204"/>
                <a:cs typeface="Arial" panose="020B0604020202020204"/>
              </a:rPr>
              <a:t>(</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middle</a:t>
            </a:r>
            <a:r>
              <a:rPr sz="700" kern="0" spc="6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but</a:t>
            </a:r>
            <a:r>
              <a:rPr sz="700" kern="0" spc="10" dirty="0">
                <a:solidFill>
                  <a:srgbClr val="000000">
                    <a:alpha val="100000"/>
                  </a:srgbClr>
                </a:solidFill>
                <a:latin typeface="Arial" panose="020B0604020202020204"/>
                <a:ea typeface="Arial" panose="020B0604020202020204"/>
                <a:cs typeface="Arial" panose="020B0604020202020204"/>
              </a:rPr>
              <a:t>ton</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is</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the</a:t>
            </a:r>
            <a:r>
              <a:rPr sz="700" kern="0" spc="6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horn</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switch)</a:t>
            </a:r>
            <a:endParaRPr lang="en-US" altLang="en-US" sz="700" dirty="0"/>
          </a:p>
        </p:txBody>
      </p:sp>
      <p:sp>
        <p:nvSpPr>
          <p:cNvPr id="56" name="textbox 56"/>
          <p:cNvSpPr/>
          <p:nvPr/>
        </p:nvSpPr>
        <p:spPr>
          <a:xfrm>
            <a:off x="2552723" y="3481747"/>
            <a:ext cx="112395" cy="114935"/>
          </a:xfrm>
          <a:prstGeom prst="rect">
            <a:avLst/>
          </a:prstGeom>
        </p:spPr>
        <p:txBody>
          <a:bodyPr vert="horz" wrap="square" lIns="0" tIns="0" rIns="0" bIns="0"/>
          <a:lstStyle/>
          <a:p>
            <a:pPr algn="l" rtl="0" eaLnBrk="0">
              <a:lnSpc>
                <a:spcPct val="80000"/>
              </a:lnSpc>
            </a:pPr>
            <a:endParaRPr lang="en-US" altLang="en-US" sz="100" dirty="0"/>
          </a:p>
          <a:p>
            <a:pPr marL="12700" algn="l" rtl="0" eaLnBrk="0">
              <a:lnSpc>
                <a:spcPct val="84000"/>
              </a:lnSpc>
            </a:pPr>
            <a:r>
              <a:rPr sz="700" kern="0" spc="-10" dirty="0">
                <a:solidFill>
                  <a:srgbClr val="000000">
                    <a:alpha val="100000"/>
                  </a:srgbClr>
                </a:solidFill>
                <a:latin typeface="黑体" panose="02010609060101010101" charset="-122"/>
                <a:ea typeface="黑体" panose="02010609060101010101" charset="-122"/>
                <a:cs typeface="黑体" panose="02010609060101010101" charset="-122"/>
              </a:rPr>
              <a:t>12</a:t>
            </a:r>
            <a:endParaRPr lang="en-US" altLang="en-US" sz="700" dirty="0"/>
          </a:p>
        </p:txBody>
      </p:sp>
      <p:sp>
        <p:nvSpPr>
          <p:cNvPr id="57" name="rect"/>
          <p:cNvSpPr/>
          <p:nvPr/>
        </p:nvSpPr>
        <p:spPr>
          <a:xfrm>
            <a:off x="311134" y="311138"/>
            <a:ext cx="6339" cy="171456"/>
          </a:xfrm>
          <a:prstGeom prst="rect">
            <a:avLst/>
          </a:prstGeom>
          <a:solidFill>
            <a:srgbClr val="FF0000">
              <a:alpha val="100000"/>
            </a:srgbClr>
          </a:solidFill>
          <a:ln cap="flat">
            <a:noFill/>
            <a:prstDash val="solid"/>
            <a:miter lim="0"/>
          </a:ln>
        </p:spPr>
        <p:txBody>
          <a:bodyPr rtlCol="0"/>
          <a:lstStyle/>
          <a:p>
            <a:pPr algn="ctr"/>
            <a:endParaRPr lang="zh-CN"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8"/>
          <p:cNvSpPr/>
          <p:nvPr/>
        </p:nvSpPr>
        <p:spPr>
          <a:xfrm>
            <a:off x="433147" y="372589"/>
            <a:ext cx="4327525" cy="1089025"/>
          </a:xfrm>
          <a:prstGeom prst="rect">
            <a:avLst/>
          </a:prstGeom>
        </p:spPr>
        <p:txBody>
          <a:bodyPr vert="horz" wrap="square" lIns="0" tIns="0" rIns="0" bIns="0"/>
          <a:lstStyle/>
          <a:p>
            <a:pPr algn="l" rtl="0" eaLnBrk="0">
              <a:lnSpc>
                <a:spcPct val="83000"/>
              </a:lnSpc>
            </a:pPr>
            <a:endParaRPr lang="en-US" altLang="en-US" sz="100" dirty="0"/>
          </a:p>
          <a:p>
            <a:pPr marL="12700" algn="l" rtl="0" eaLnBrk="0">
              <a:lnSpc>
                <a:spcPts val="905"/>
              </a:lnSpc>
            </a:pPr>
            <a:r>
              <a:rPr sz="700" b="1" kern="0" spc="7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Ⅱ</a:t>
            </a:r>
            <a:r>
              <a:rPr sz="700" kern="0" spc="11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 </a:t>
            </a:r>
            <a:r>
              <a:rPr sz="700" b="1" kern="0" spc="7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a:t>
            </a:r>
            <a:r>
              <a:rPr sz="700" b="1" kern="0" spc="0" dirty="0">
                <a:solidFill>
                  <a:srgbClr val="E30025">
                    <a:alpha val="100000"/>
                  </a:srgbClr>
                </a:solidFill>
                <a:latin typeface="Arial" panose="020B0604020202020204"/>
                <a:ea typeface="Arial" panose="020B0604020202020204"/>
                <a:cs typeface="Arial" panose="020B0604020202020204"/>
              </a:rPr>
              <a:t>Direction</a:t>
            </a:r>
            <a:r>
              <a:rPr sz="700" kern="0" spc="0" dirty="0">
                <a:solidFill>
                  <a:srgbClr val="E30025">
                    <a:alpha val="100000"/>
                  </a:srgbClr>
                </a:solidFill>
                <a:latin typeface="Arial" panose="020B0604020202020204"/>
                <a:ea typeface="Arial" panose="020B0604020202020204"/>
                <a:cs typeface="Arial" panose="020B0604020202020204"/>
              </a:rPr>
              <a:t>         </a:t>
            </a:r>
            <a:r>
              <a:rPr sz="700" b="1" kern="0" spc="0" dirty="0">
                <a:solidFill>
                  <a:srgbClr val="E30025">
                    <a:alpha val="100000"/>
                  </a:srgbClr>
                </a:solidFill>
                <a:latin typeface="Arial" panose="020B0604020202020204"/>
                <a:ea typeface="Arial" panose="020B0604020202020204"/>
                <a:cs typeface="Arial" panose="020B0604020202020204"/>
              </a:rPr>
              <a:t>for</a:t>
            </a:r>
            <a:r>
              <a:rPr sz="700" kern="0" spc="10" dirty="0">
                <a:solidFill>
                  <a:srgbClr val="E30025">
                    <a:alpha val="100000"/>
                  </a:srgbClr>
                </a:solidFill>
                <a:latin typeface="Arial" panose="020B0604020202020204"/>
                <a:ea typeface="Arial" panose="020B0604020202020204"/>
                <a:cs typeface="Arial" panose="020B0604020202020204"/>
              </a:rPr>
              <a:t>         </a:t>
            </a:r>
            <a:r>
              <a:rPr sz="700" b="1" kern="0" spc="0" dirty="0">
                <a:solidFill>
                  <a:srgbClr val="E30025">
                    <a:alpha val="100000"/>
                  </a:srgbClr>
                </a:solidFill>
                <a:latin typeface="Arial" panose="020B0604020202020204"/>
                <a:ea typeface="Arial" panose="020B0604020202020204"/>
                <a:cs typeface="Arial" panose="020B0604020202020204"/>
              </a:rPr>
              <a:t>use</a:t>
            </a:r>
            <a:endParaRPr lang="en-US" altLang="en-US" sz="700" dirty="0"/>
          </a:p>
          <a:p>
            <a:pPr algn="l" rtl="0" eaLnBrk="0">
              <a:lnSpc>
                <a:spcPct val="107000"/>
              </a:lnSpc>
            </a:pPr>
            <a:endParaRPr lang="en-US" altLang="en-US" sz="1000" dirty="0"/>
          </a:p>
          <a:p>
            <a:pPr marL="106680" algn="l" rtl="0" eaLnBrk="0">
              <a:lnSpc>
                <a:spcPct val="86000"/>
              </a:lnSpc>
              <a:spcBef>
                <a:spcPts val="215"/>
              </a:spcBef>
            </a:pPr>
            <a:r>
              <a:rPr sz="700" kern="0" spc="80" dirty="0">
                <a:solidFill>
                  <a:srgbClr val="2D348D">
                    <a:alpha val="100000"/>
                  </a:srgbClr>
                </a:solidFill>
                <a:latin typeface="Arial" panose="020B0604020202020204"/>
                <a:ea typeface="Arial" panose="020B0604020202020204"/>
                <a:cs typeface="Arial" panose="020B0604020202020204"/>
              </a:rPr>
              <a:t>2.</a:t>
            </a:r>
            <a:r>
              <a:rPr sz="700" kern="0" spc="0" dirty="0">
                <a:solidFill>
                  <a:srgbClr val="2D348D">
                    <a:alpha val="100000"/>
                  </a:srgbClr>
                </a:solidFill>
                <a:latin typeface="Arial" panose="020B0604020202020204"/>
                <a:ea typeface="Arial" panose="020B0604020202020204"/>
                <a:cs typeface="Arial" panose="020B0604020202020204"/>
              </a:rPr>
              <a:t>Start</a:t>
            </a:r>
            <a:r>
              <a:rPr sz="700" kern="0" spc="80" dirty="0">
                <a:solidFill>
                  <a:srgbClr val="2D348D">
                    <a:alpha val="100000"/>
                  </a:srgbClr>
                </a:solidFill>
                <a:latin typeface="Arial" panose="020B0604020202020204"/>
                <a:ea typeface="Arial" panose="020B0604020202020204"/>
                <a:cs typeface="Arial" panose="020B0604020202020204"/>
              </a:rPr>
              <a:t>  </a:t>
            </a:r>
            <a:r>
              <a:rPr sz="700" kern="0" spc="0" dirty="0">
                <a:solidFill>
                  <a:srgbClr val="2D348D">
                    <a:alpha val="100000"/>
                  </a:srgbClr>
                </a:solidFill>
                <a:latin typeface="Arial" panose="020B0604020202020204"/>
                <a:ea typeface="Arial" panose="020B0604020202020204"/>
                <a:cs typeface="Arial" panose="020B0604020202020204"/>
              </a:rPr>
              <a:t>to</a:t>
            </a:r>
            <a:r>
              <a:rPr sz="700" kern="0" spc="10" dirty="0">
                <a:solidFill>
                  <a:srgbClr val="2D348D">
                    <a:alpha val="100000"/>
                  </a:srgbClr>
                </a:solidFill>
                <a:latin typeface="Arial" panose="020B0604020202020204"/>
                <a:ea typeface="Arial" panose="020B0604020202020204"/>
                <a:cs typeface="Arial" panose="020B0604020202020204"/>
              </a:rPr>
              <a:t>   </a:t>
            </a:r>
            <a:r>
              <a:rPr sz="700" kern="0" spc="0" dirty="0">
                <a:solidFill>
                  <a:srgbClr val="2D348D">
                    <a:alpha val="100000"/>
                  </a:srgbClr>
                </a:solidFill>
                <a:latin typeface="Arial" panose="020B0604020202020204"/>
                <a:ea typeface="Arial" panose="020B0604020202020204"/>
                <a:cs typeface="Arial" panose="020B0604020202020204"/>
              </a:rPr>
              <a:t>run</a:t>
            </a:r>
            <a:endParaRPr lang="en-US" altLang="en-US" sz="700" dirty="0"/>
          </a:p>
          <a:p>
            <a:pPr marL="106680" algn="l" rtl="0" eaLnBrk="0">
              <a:lnSpc>
                <a:spcPct val="87000"/>
              </a:lnSpc>
              <a:spcBef>
                <a:spcPts val="1230"/>
              </a:spcBef>
            </a:pPr>
            <a:r>
              <a:rPr sz="700" kern="0" spc="50" dirty="0">
                <a:solidFill>
                  <a:srgbClr val="000000">
                    <a:alpha val="100000"/>
                  </a:srgbClr>
                </a:solidFill>
                <a:latin typeface="Arial" panose="020B0604020202020204"/>
                <a:ea typeface="Arial" panose="020B0604020202020204"/>
                <a:cs typeface="Arial" panose="020B0604020202020204"/>
              </a:rPr>
              <a:t>5)</a:t>
            </a:r>
            <a:r>
              <a:rPr sz="700" kern="0" spc="20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Parking</a:t>
            </a:r>
            <a:endParaRPr lang="en-US" altLang="en-US" sz="700" dirty="0"/>
          </a:p>
          <a:p>
            <a:pPr algn="l" rtl="0" eaLnBrk="0">
              <a:lnSpc>
                <a:spcPct val="100000"/>
              </a:lnSpc>
            </a:pPr>
            <a:endParaRPr lang="en-US" altLang="en-US" sz="900" dirty="0"/>
          </a:p>
          <a:p>
            <a:pPr marL="233680" indent="-6350" algn="l" rtl="0" eaLnBrk="0">
              <a:lnSpc>
                <a:spcPct val="131000"/>
              </a:lnSpc>
              <a:spcBef>
                <a:spcPts val="5"/>
              </a:spcBef>
            </a:pPr>
            <a:r>
              <a:rPr sz="700" kern="0" spc="20" dirty="0">
                <a:solidFill>
                  <a:srgbClr val="000000">
                    <a:alpha val="100000"/>
                  </a:srgbClr>
                </a:solidFill>
                <a:latin typeface="Arial" panose="020B0604020202020204"/>
                <a:ea typeface="Arial" panose="020B0604020202020204"/>
                <a:cs typeface="Arial" panose="020B0604020202020204"/>
              </a:rPr>
              <a:t>Park</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car</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in</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N</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gear</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step</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on</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16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foot</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br</a:t>
            </a:r>
            <a:r>
              <a:rPr sz="700" kern="0" spc="10" dirty="0">
                <a:solidFill>
                  <a:srgbClr val="000000">
                    <a:alpha val="100000"/>
                  </a:srgbClr>
                </a:solidFill>
                <a:latin typeface="Arial" panose="020B0604020202020204"/>
                <a:ea typeface="Arial" panose="020B0604020202020204"/>
                <a:cs typeface="Arial" panose="020B0604020202020204"/>
              </a:rPr>
              <a:t>ake,</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and</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Pull</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up</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parking</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handle</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to</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complete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parking.</a:t>
            </a:r>
            <a:endParaRPr lang="en-US" altLang="en-US" sz="700" dirty="0"/>
          </a:p>
        </p:txBody>
      </p:sp>
      <p:pic>
        <p:nvPicPr>
          <p:cNvPr id="59" name="picture 59"/>
          <p:cNvPicPr>
            <a:picLocks noChangeAspect="1"/>
          </p:cNvPicPr>
          <p:nvPr/>
        </p:nvPicPr>
        <p:blipFill>
          <a:blip r:embed="rId1"/>
          <a:stretch>
            <a:fillRect/>
          </a:stretch>
        </p:blipFill>
        <p:spPr>
          <a:xfrm rot="21600000">
            <a:off x="2362173" y="1600201"/>
            <a:ext cx="2406659" cy="927107"/>
          </a:xfrm>
          <a:prstGeom prst="rect">
            <a:avLst/>
          </a:prstGeom>
        </p:spPr>
      </p:pic>
      <p:sp>
        <p:nvSpPr>
          <p:cNvPr id="60" name="textbox 60"/>
          <p:cNvSpPr/>
          <p:nvPr/>
        </p:nvSpPr>
        <p:spPr>
          <a:xfrm>
            <a:off x="527044" y="2624321"/>
            <a:ext cx="4084320" cy="551815"/>
          </a:xfrm>
          <a:prstGeom prst="rect">
            <a:avLst/>
          </a:prstGeom>
        </p:spPr>
        <p:txBody>
          <a:bodyPr vert="horz" wrap="square" lIns="0" tIns="0" rIns="0" bIns="0"/>
          <a:lstStyle/>
          <a:p>
            <a:pPr algn="l" rtl="0" eaLnBrk="0">
              <a:lnSpc>
                <a:spcPct val="83000"/>
              </a:lnSpc>
            </a:pPr>
            <a:endParaRPr lang="en-US" altLang="en-US" sz="100" dirty="0"/>
          </a:p>
          <a:p>
            <a:pPr marL="12700" algn="l" rtl="0" eaLnBrk="0">
              <a:lnSpc>
                <a:spcPts val="1020"/>
              </a:lnSpc>
            </a:pPr>
            <a:r>
              <a:rPr sz="700" kern="0" spc="10" dirty="0">
                <a:solidFill>
                  <a:srgbClr val="000000">
                    <a:alpha val="100000"/>
                  </a:srgbClr>
                </a:solidFill>
                <a:latin typeface="Arial" panose="020B0604020202020204"/>
                <a:ea typeface="Arial" panose="020B0604020202020204"/>
                <a:cs typeface="Arial" panose="020B0604020202020204"/>
              </a:rPr>
              <a:t>6)</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Steering</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wheel</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lock</a:t>
            </a:r>
            <a:endParaRPr lang="en-US" altLang="en-US" sz="700" dirty="0"/>
          </a:p>
          <a:p>
            <a:pPr algn="l" rtl="0" eaLnBrk="0">
              <a:lnSpc>
                <a:spcPct val="101000"/>
              </a:lnSpc>
            </a:pPr>
            <a:endParaRPr lang="en-US" altLang="en-US" sz="800" dirty="0"/>
          </a:p>
          <a:p>
            <a:pPr marL="107950" indent="-6350" algn="l" rtl="0" eaLnBrk="0">
              <a:lnSpc>
                <a:spcPct val="128000"/>
              </a:lnSpc>
              <a:spcBef>
                <a:spcPts val="0"/>
              </a:spcBef>
            </a:pPr>
            <a:r>
              <a:rPr sz="700" kern="0" spc="20" dirty="0">
                <a:solidFill>
                  <a:srgbClr val="000000">
                    <a:alpha val="100000"/>
                  </a:srgbClr>
                </a:solidFill>
                <a:latin typeface="Arial" panose="020B0604020202020204"/>
                <a:ea typeface="Arial" panose="020B0604020202020204"/>
                <a:cs typeface="Arial" panose="020B0604020202020204"/>
              </a:rPr>
              <a:t>When</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key</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is</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removed</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steering</a:t>
            </a:r>
            <a:r>
              <a:rPr sz="700" kern="0" spc="16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wheel</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is</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locked</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20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and</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steer</a:t>
            </a:r>
            <a:r>
              <a:rPr sz="700" kern="0" spc="10" dirty="0">
                <a:solidFill>
                  <a:srgbClr val="000000">
                    <a:alpha val="100000"/>
                  </a:srgbClr>
                </a:solidFill>
                <a:latin typeface="Arial" panose="020B0604020202020204"/>
                <a:ea typeface="Arial" panose="020B0604020202020204"/>
                <a:cs typeface="Arial" panose="020B0604020202020204"/>
              </a:rPr>
              <a:t>ing</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wheel</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can</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only</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rotate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once</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Insert</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key</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and</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rotate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to</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ON</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to</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un</a:t>
            </a:r>
            <a:r>
              <a:rPr sz="700" kern="0" spc="10" dirty="0">
                <a:solidFill>
                  <a:srgbClr val="000000">
                    <a:alpha val="100000"/>
                  </a:srgbClr>
                </a:solidFill>
                <a:latin typeface="Arial" panose="020B0604020202020204"/>
                <a:ea typeface="Arial" panose="020B0604020202020204"/>
                <a:cs typeface="Arial" panose="020B0604020202020204"/>
              </a:rPr>
              <a:t>lock</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steering</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wheel</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lock.</a:t>
            </a:r>
            <a:endParaRPr lang="en-US" altLang="en-US" sz="700" dirty="0"/>
          </a:p>
        </p:txBody>
      </p:sp>
      <p:pic>
        <p:nvPicPr>
          <p:cNvPr id="61" name="picture 61"/>
          <p:cNvPicPr>
            <a:picLocks noChangeAspect="1"/>
          </p:cNvPicPr>
          <p:nvPr/>
        </p:nvPicPr>
        <p:blipFill>
          <a:blip r:embed="rId2"/>
          <a:stretch>
            <a:fillRect/>
          </a:stretch>
        </p:blipFill>
        <p:spPr>
          <a:xfrm rot="21600000">
            <a:off x="603249" y="1600201"/>
            <a:ext cx="1555727" cy="927107"/>
          </a:xfrm>
          <a:prstGeom prst="rect">
            <a:avLst/>
          </a:prstGeom>
        </p:spPr>
      </p:pic>
      <p:sp>
        <p:nvSpPr>
          <p:cNvPr id="62" name="textbox 62"/>
          <p:cNvSpPr/>
          <p:nvPr/>
        </p:nvSpPr>
        <p:spPr>
          <a:xfrm>
            <a:off x="2552723" y="3481747"/>
            <a:ext cx="112395" cy="114935"/>
          </a:xfrm>
          <a:prstGeom prst="rect">
            <a:avLst/>
          </a:prstGeom>
        </p:spPr>
        <p:txBody>
          <a:bodyPr vert="horz" wrap="square" lIns="0" tIns="0" rIns="0" bIns="0"/>
          <a:lstStyle/>
          <a:p>
            <a:pPr algn="l" rtl="0" eaLnBrk="0">
              <a:lnSpc>
                <a:spcPct val="80000"/>
              </a:lnSpc>
            </a:pPr>
            <a:endParaRPr lang="en-US" altLang="en-US" sz="100" dirty="0"/>
          </a:p>
          <a:p>
            <a:pPr marL="12700" algn="l" rtl="0" eaLnBrk="0">
              <a:lnSpc>
                <a:spcPct val="84000"/>
              </a:lnSpc>
            </a:pPr>
            <a:r>
              <a:rPr sz="700" kern="0" spc="-10" dirty="0">
                <a:solidFill>
                  <a:srgbClr val="000000">
                    <a:alpha val="100000"/>
                  </a:srgbClr>
                </a:solidFill>
                <a:latin typeface="黑体" panose="02010609060101010101" charset="-122"/>
                <a:ea typeface="黑体" panose="02010609060101010101" charset="-122"/>
                <a:cs typeface="黑体" panose="02010609060101010101" charset="-122"/>
              </a:rPr>
              <a:t>13</a:t>
            </a:r>
            <a:endParaRPr lang="en-US" altLang="en-US" sz="700" dirty="0"/>
          </a:p>
        </p:txBody>
      </p:sp>
      <p:sp>
        <p:nvSpPr>
          <p:cNvPr id="63" name="rect"/>
          <p:cNvSpPr/>
          <p:nvPr/>
        </p:nvSpPr>
        <p:spPr>
          <a:xfrm>
            <a:off x="311134" y="311138"/>
            <a:ext cx="6339" cy="171456"/>
          </a:xfrm>
          <a:prstGeom prst="rect">
            <a:avLst/>
          </a:prstGeom>
          <a:solidFill>
            <a:srgbClr val="FF0000">
              <a:alpha val="100000"/>
            </a:srgbClr>
          </a:solidFill>
          <a:ln cap="flat">
            <a:noFill/>
            <a:prstDash val="solid"/>
            <a:miter lim="0"/>
          </a:ln>
        </p:spPr>
        <p:txBody>
          <a:bodyPr rtlCol="0"/>
          <a:lstStyle/>
          <a:p>
            <a:pPr algn="ctr"/>
            <a:endParaRPr lang="zh-CN"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textbox 64"/>
          <p:cNvSpPr/>
          <p:nvPr/>
        </p:nvSpPr>
        <p:spPr>
          <a:xfrm>
            <a:off x="433420" y="362015"/>
            <a:ext cx="4323715" cy="2026920"/>
          </a:xfrm>
          <a:prstGeom prst="rect">
            <a:avLst/>
          </a:prstGeom>
        </p:spPr>
        <p:txBody>
          <a:bodyPr vert="horz" wrap="square" lIns="0" tIns="0" rIns="0" bIns="0"/>
          <a:lstStyle/>
          <a:p>
            <a:pPr algn="l" rtl="0" eaLnBrk="0">
              <a:lnSpc>
                <a:spcPct val="83000"/>
              </a:lnSpc>
            </a:pPr>
            <a:endParaRPr lang="en-US" altLang="en-US" sz="100" dirty="0"/>
          </a:p>
          <a:p>
            <a:pPr marL="12700" algn="l" rtl="0" eaLnBrk="0">
              <a:lnSpc>
                <a:spcPts val="1100"/>
              </a:lnSpc>
            </a:pPr>
            <a:r>
              <a:rPr sz="900" b="1" kern="0" spc="-2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Ⅱ</a:t>
            </a:r>
            <a:r>
              <a:rPr sz="900" kern="0" spc="-11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 </a:t>
            </a:r>
            <a:r>
              <a:rPr sz="900" b="1" kern="0" spc="-3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a:t>
            </a:r>
            <a:r>
              <a:rPr sz="900" b="1" kern="0" spc="-20" dirty="0">
                <a:solidFill>
                  <a:srgbClr val="E30025">
                    <a:alpha val="100000"/>
                  </a:srgbClr>
                </a:solidFill>
                <a:latin typeface="Arial" panose="020B0604020202020204"/>
                <a:ea typeface="Arial" panose="020B0604020202020204"/>
                <a:cs typeface="Arial" panose="020B0604020202020204"/>
              </a:rPr>
              <a:t>Direction</a:t>
            </a:r>
            <a:r>
              <a:rPr sz="900" kern="0" spc="60" dirty="0">
                <a:solidFill>
                  <a:srgbClr val="E30025">
                    <a:alpha val="100000"/>
                  </a:srgbClr>
                </a:solidFill>
                <a:latin typeface="Arial" panose="020B0604020202020204"/>
                <a:ea typeface="Arial" panose="020B0604020202020204"/>
                <a:cs typeface="Arial" panose="020B0604020202020204"/>
              </a:rPr>
              <a:t>    </a:t>
            </a:r>
            <a:r>
              <a:rPr sz="900" b="1" kern="0" spc="-20" dirty="0">
                <a:solidFill>
                  <a:srgbClr val="E30025">
                    <a:alpha val="100000"/>
                  </a:srgbClr>
                </a:solidFill>
                <a:latin typeface="Arial" panose="020B0604020202020204"/>
                <a:ea typeface="Arial" panose="020B0604020202020204"/>
                <a:cs typeface="Arial" panose="020B0604020202020204"/>
              </a:rPr>
              <a:t>for</a:t>
            </a:r>
            <a:r>
              <a:rPr sz="900" kern="0" spc="0" dirty="0">
                <a:solidFill>
                  <a:srgbClr val="E30025">
                    <a:alpha val="100000"/>
                  </a:srgbClr>
                </a:solidFill>
                <a:latin typeface="Arial" panose="020B0604020202020204"/>
                <a:ea typeface="Arial" panose="020B0604020202020204"/>
                <a:cs typeface="Arial" panose="020B0604020202020204"/>
              </a:rPr>
              <a:t>     </a:t>
            </a:r>
            <a:r>
              <a:rPr sz="900" b="1" kern="0" spc="-20" dirty="0">
                <a:solidFill>
                  <a:srgbClr val="E30025">
                    <a:alpha val="100000"/>
                  </a:srgbClr>
                </a:solidFill>
                <a:latin typeface="Arial" panose="020B0604020202020204"/>
                <a:ea typeface="Arial" panose="020B0604020202020204"/>
                <a:cs typeface="Arial" panose="020B0604020202020204"/>
              </a:rPr>
              <a:t>use</a:t>
            </a:r>
            <a:endParaRPr lang="en-US" altLang="en-US" sz="900" dirty="0"/>
          </a:p>
          <a:p>
            <a:pPr marL="112395" algn="l" rtl="0" eaLnBrk="0">
              <a:lnSpc>
                <a:spcPts val="1225"/>
              </a:lnSpc>
              <a:spcBef>
                <a:spcPts val="975"/>
              </a:spcBef>
            </a:pPr>
            <a:r>
              <a:rPr sz="900" kern="0" spc="-20" dirty="0">
                <a:solidFill>
                  <a:srgbClr val="121C79">
                    <a:alpha val="100000"/>
                  </a:srgbClr>
                </a:solidFill>
                <a:latin typeface="Arial" panose="020B0604020202020204"/>
                <a:ea typeface="Arial" panose="020B0604020202020204"/>
                <a:cs typeface="Arial" panose="020B0604020202020204"/>
              </a:rPr>
              <a:t>3.Lighting</a:t>
            </a:r>
            <a:r>
              <a:rPr sz="900" kern="0" spc="100" dirty="0">
                <a:solidFill>
                  <a:srgbClr val="121C79">
                    <a:alpha val="100000"/>
                  </a:srgbClr>
                </a:solidFill>
                <a:latin typeface="Arial" panose="020B0604020202020204"/>
                <a:ea typeface="Arial" panose="020B0604020202020204"/>
                <a:cs typeface="Arial" panose="020B0604020202020204"/>
              </a:rPr>
              <a:t> </a:t>
            </a:r>
            <a:r>
              <a:rPr sz="900" kern="0" spc="-20" dirty="0">
                <a:solidFill>
                  <a:srgbClr val="121C79">
                    <a:alpha val="100000"/>
                  </a:srgbClr>
                </a:solidFill>
                <a:latin typeface="Arial" panose="020B0604020202020204"/>
                <a:ea typeface="Arial" panose="020B0604020202020204"/>
                <a:cs typeface="Arial" panose="020B0604020202020204"/>
              </a:rPr>
              <a:t>control</a:t>
            </a:r>
            <a:endParaRPr lang="en-US" altLang="en-US" sz="900" dirty="0"/>
          </a:p>
          <a:p>
            <a:pPr marL="112395" algn="l" rtl="0" eaLnBrk="0">
              <a:lnSpc>
                <a:spcPts val="1020"/>
              </a:lnSpc>
              <a:spcBef>
                <a:spcPts val="1160"/>
              </a:spcBef>
            </a:pPr>
            <a:r>
              <a:rPr sz="700" kern="0" spc="10" dirty="0">
                <a:solidFill>
                  <a:srgbClr val="000000">
                    <a:alpha val="100000"/>
                  </a:srgbClr>
                </a:solidFill>
                <a:latin typeface="Arial" panose="020B0604020202020204"/>
                <a:ea typeface="Arial" panose="020B0604020202020204"/>
                <a:cs typeface="Arial" panose="020B0604020202020204"/>
              </a:rPr>
              <a:t>1)</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Lighting</a:t>
            </a:r>
            <a:r>
              <a:rPr sz="700" kern="0" spc="10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switch</a:t>
            </a:r>
            <a:endParaRPr lang="en-US" altLang="en-US" sz="700" dirty="0"/>
          </a:p>
          <a:p>
            <a:pPr marL="112395" algn="l" rtl="0" eaLnBrk="0">
              <a:lnSpc>
                <a:spcPts val="1020"/>
              </a:lnSpc>
              <a:spcBef>
                <a:spcPts val="530"/>
              </a:spcBef>
            </a:pPr>
            <a:r>
              <a:rPr sz="700" kern="0" spc="20" dirty="0">
                <a:solidFill>
                  <a:srgbClr val="000000">
                    <a:alpha val="100000"/>
                  </a:srgbClr>
                </a:solidFill>
                <a:latin typeface="Arial" panose="020B0604020202020204"/>
                <a:ea typeface="Arial" panose="020B0604020202020204"/>
                <a:cs typeface="Arial" panose="020B0604020202020204"/>
              </a:rPr>
              <a:t>OH</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20" dirty="0">
                <a:solidFill>
                  <a:srgbClr val="000000">
                    <a:alpha val="100000"/>
                  </a:srgbClr>
                </a:solidFill>
                <a:latin typeface="Arial" panose="020B0604020202020204"/>
                <a:ea typeface="Arial" panose="020B0604020202020204"/>
                <a:cs typeface="Arial" panose="020B0604020202020204"/>
              </a:rPr>
              <a:t>Allights</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a:t>
            </a:r>
            <a:r>
              <a:rPr sz="700" kern="0" spc="10" dirty="0">
                <a:solidFill>
                  <a:srgbClr val="000000">
                    <a:alpha val="100000"/>
                  </a:srgbClr>
                </a:solidFill>
                <a:latin typeface="Arial" panose="020B0604020202020204"/>
                <a:ea typeface="Arial" panose="020B0604020202020204"/>
                <a:cs typeface="Arial" panose="020B0604020202020204"/>
              </a:rPr>
              <a:t>re</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off</a:t>
            </a:r>
            <a:endParaRPr lang="en-US" altLang="en-US" sz="700" dirty="0"/>
          </a:p>
          <a:p>
            <a:pPr marL="112395" algn="l" rtl="0" eaLnBrk="0">
              <a:lnSpc>
                <a:spcPts val="1020"/>
              </a:lnSpc>
              <a:spcBef>
                <a:spcPts val="530"/>
              </a:spcBef>
            </a:pPr>
            <a:r>
              <a:rPr sz="700" kern="0" spc="10" dirty="0">
                <a:solidFill>
                  <a:srgbClr val="000000">
                    <a:alpha val="100000"/>
                  </a:srgbClr>
                </a:solidFill>
                <a:latin typeface="Arial" panose="020B0604020202020204"/>
                <a:ea typeface="Arial" panose="020B0604020202020204"/>
                <a:cs typeface="Arial" panose="020B0604020202020204"/>
              </a:rPr>
              <a:t>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20" dirty="0">
                <a:solidFill>
                  <a:srgbClr val="000000">
                    <a:alpha val="100000"/>
                  </a:srgbClr>
                </a:solidFill>
                <a:latin typeface="Arial" panose="020B0604020202020204"/>
                <a:ea typeface="Arial" panose="020B0604020202020204"/>
                <a:cs typeface="Arial" panose="020B0604020202020204"/>
              </a:rPr>
              <a:t>Dashboard</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locatio</a:t>
            </a:r>
            <a:r>
              <a:rPr sz="700" kern="0" spc="10" dirty="0">
                <a:solidFill>
                  <a:srgbClr val="000000">
                    <a:alpha val="100000"/>
                  </a:srgbClr>
                </a:solidFill>
                <a:latin typeface="Arial" panose="020B0604020202020204"/>
                <a:ea typeface="Arial" panose="020B0604020202020204"/>
                <a:cs typeface="Arial" panose="020B0604020202020204"/>
              </a:rPr>
              <a:t>n</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light,</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license</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plate</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light</a:t>
            </a:r>
            <a:endParaRPr lang="en-US" altLang="en-US" sz="700" dirty="0"/>
          </a:p>
          <a:p>
            <a:pPr marL="112395" algn="l" rtl="0" eaLnBrk="0">
              <a:lnSpc>
                <a:spcPts val="1550"/>
              </a:lnSpc>
            </a:pPr>
            <a:r>
              <a:rPr sz="700" kern="0" spc="10" dirty="0">
                <a:solidFill>
                  <a:srgbClr val="000000">
                    <a:alpha val="100000"/>
                  </a:srgbClr>
                </a:solidFill>
                <a:latin typeface="Arial" panose="020B0604020202020204"/>
                <a:ea typeface="Arial" panose="020B0604020202020204"/>
                <a:cs typeface="Arial" panose="020B0604020202020204"/>
              </a:rPr>
              <a:t>=</a:t>
            </a:r>
            <a:r>
              <a:rPr sz="700" kern="0" spc="20" dirty="0">
                <a:solidFill>
                  <a:srgbClr val="000000">
                    <a:alpha val="100000"/>
                  </a:srgbClr>
                </a:solidFill>
                <a:latin typeface="Arial" panose="020B0604020202020204"/>
                <a:ea typeface="Arial" panose="020B0604020202020204"/>
                <a:cs typeface="Arial" panose="020B0604020202020204"/>
              </a:rPr>
              <a:t>Near</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light</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and</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a:t>
            </a:r>
            <a:r>
              <a:rPr sz="700" kern="0" spc="10" dirty="0">
                <a:solidFill>
                  <a:srgbClr val="000000">
                    <a:alpha val="100000"/>
                  </a:srgbClr>
                </a:solidFill>
                <a:latin typeface="Arial" panose="020B0604020202020204"/>
                <a:ea typeface="Arial" panose="020B0604020202020204"/>
                <a:cs typeface="Arial" panose="020B0604020202020204"/>
              </a:rPr>
              <a:t>ll</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above</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lights</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on</a:t>
            </a:r>
            <a:endParaRPr lang="en-US" altLang="en-US" sz="700" dirty="0"/>
          </a:p>
          <a:p>
            <a:pPr marL="112395" algn="l" rtl="0" eaLnBrk="0">
              <a:lnSpc>
                <a:spcPts val="1020"/>
              </a:lnSpc>
              <a:spcBef>
                <a:spcPts val="530"/>
              </a:spcBef>
            </a:pPr>
            <a:r>
              <a:rPr sz="700" kern="0" spc="20" dirty="0">
                <a:solidFill>
                  <a:srgbClr val="000000">
                    <a:alpha val="100000"/>
                  </a:srgbClr>
                </a:solidFill>
                <a:latin typeface="Arial" panose="020B0604020202020204"/>
                <a:ea typeface="Arial" panose="020B0604020202020204"/>
                <a:cs typeface="Arial" panose="020B0604020202020204"/>
              </a:rPr>
              <a:t>ED</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20" dirty="0">
                <a:solidFill>
                  <a:srgbClr val="000000">
                    <a:alpha val="100000"/>
                  </a:srgbClr>
                </a:solidFill>
                <a:latin typeface="Arial" panose="020B0604020202020204"/>
                <a:ea typeface="Arial" panose="020B0604020202020204"/>
                <a:cs typeface="Arial" panose="020B0604020202020204"/>
              </a:rPr>
              <a:t>High</a:t>
            </a:r>
            <a:r>
              <a:rPr sz="700" kern="0" spc="6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beam</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and</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all</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above</a:t>
            </a:r>
            <a:r>
              <a:rPr sz="700" kern="0" spc="6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lig</a:t>
            </a:r>
            <a:r>
              <a:rPr sz="700" kern="0" spc="10" dirty="0">
                <a:solidFill>
                  <a:srgbClr val="000000">
                    <a:alpha val="100000"/>
                  </a:srgbClr>
                </a:solidFill>
                <a:latin typeface="Arial" panose="020B0604020202020204"/>
                <a:ea typeface="Arial" panose="020B0604020202020204"/>
                <a:cs typeface="Arial" panose="020B0604020202020204"/>
              </a:rPr>
              <a:t>hts</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on</a:t>
            </a:r>
            <a:r>
              <a:rPr sz="700" kern="0" spc="6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(except</a:t>
            </a:r>
            <a:r>
              <a:rPr sz="700" kern="0" spc="6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near</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light)</a:t>
            </a:r>
            <a:endParaRPr lang="en-US" altLang="en-US" sz="700" dirty="0"/>
          </a:p>
          <a:p>
            <a:pPr algn="l" rtl="0" eaLnBrk="0">
              <a:lnSpc>
                <a:spcPct val="109000"/>
              </a:lnSpc>
            </a:pPr>
            <a:endParaRPr lang="en-US" altLang="en-US" sz="700" dirty="0"/>
          </a:p>
          <a:p>
            <a:pPr marL="112395" algn="just" rtl="0" eaLnBrk="0">
              <a:lnSpc>
                <a:spcPct val="125000"/>
              </a:lnSpc>
              <a:spcBef>
                <a:spcPts val="5"/>
              </a:spcBef>
            </a:pPr>
            <a:r>
              <a:rPr sz="700" kern="0" spc="20" dirty="0">
                <a:solidFill>
                  <a:srgbClr val="000000">
                    <a:alpha val="100000"/>
                  </a:srgbClr>
                </a:solidFill>
                <a:latin typeface="Arial" panose="020B0604020202020204"/>
                <a:ea typeface="Arial" panose="020B0604020202020204"/>
                <a:cs typeface="Arial" panose="020B0604020202020204"/>
              </a:rPr>
              <a:t>Push</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1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joystick</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towards</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dashboard</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as</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shown</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to</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turn</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on</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high</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beam</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To</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sw</a:t>
            </a:r>
            <a:r>
              <a:rPr sz="700" kern="0" spc="10" dirty="0">
                <a:solidFill>
                  <a:srgbClr val="000000">
                    <a:alpha val="100000"/>
                  </a:srgbClr>
                </a:solidFill>
                <a:latin typeface="Arial" panose="020B0604020202020204"/>
                <a:ea typeface="Arial" panose="020B0604020202020204"/>
                <a:cs typeface="Arial" panose="020B0604020202020204"/>
              </a:rPr>
              <a:t>itch</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back</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to</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near</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light</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pull</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in</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opposite</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direction</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Overta</a:t>
            </a:r>
            <a:r>
              <a:rPr sz="700" kern="0" spc="10" dirty="0">
                <a:solidFill>
                  <a:srgbClr val="000000">
                    <a:alpha val="100000"/>
                  </a:srgbClr>
                </a:solidFill>
                <a:latin typeface="Arial" panose="020B0604020202020204"/>
                <a:ea typeface="Arial" panose="020B0604020202020204"/>
                <a:cs typeface="Arial" panose="020B0604020202020204"/>
              </a:rPr>
              <a:t>king</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light:</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When</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driving</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in</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the</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process</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of</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overtaking</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you</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can</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quickly</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pull</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to</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driver</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20" dirty="0">
                <a:solidFill>
                  <a:srgbClr val="000000">
                    <a:alpha val="100000"/>
                  </a:srgbClr>
                </a:solidFill>
                <a:latin typeface="Arial" panose="020B0604020202020204"/>
                <a:ea typeface="Arial" panose="020B0604020202020204"/>
                <a:cs typeface="Arial" panose="020B0604020202020204"/>
              </a:rPr>
              <a:t>s</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seat</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direction</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twice</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while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the</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high</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beam</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will</a:t>
            </a:r>
            <a:endParaRPr lang="en-US" altLang="en-US" sz="700" dirty="0"/>
          </a:p>
        </p:txBody>
      </p:sp>
      <p:pic>
        <p:nvPicPr>
          <p:cNvPr id="65" name="picture 65"/>
          <p:cNvPicPr>
            <a:picLocks noChangeAspect="1"/>
          </p:cNvPicPr>
          <p:nvPr/>
        </p:nvPicPr>
        <p:blipFill>
          <a:blip r:embed="rId1"/>
          <a:stretch>
            <a:fillRect/>
          </a:stretch>
        </p:blipFill>
        <p:spPr>
          <a:xfrm rot="21600000">
            <a:off x="1911347" y="2482839"/>
            <a:ext cx="2641608" cy="711217"/>
          </a:xfrm>
          <a:prstGeom prst="rect">
            <a:avLst/>
          </a:prstGeom>
        </p:spPr>
      </p:pic>
      <p:sp>
        <p:nvSpPr>
          <p:cNvPr id="66" name="textbox 66"/>
          <p:cNvSpPr/>
          <p:nvPr/>
        </p:nvSpPr>
        <p:spPr>
          <a:xfrm>
            <a:off x="875971" y="2363962"/>
            <a:ext cx="523240" cy="155575"/>
          </a:xfrm>
          <a:prstGeom prst="rect">
            <a:avLst/>
          </a:prstGeom>
        </p:spPr>
        <p:txBody>
          <a:bodyPr vert="horz" wrap="square" lIns="0" tIns="0" rIns="0" bIns="0"/>
          <a:lstStyle/>
          <a:p>
            <a:pPr algn="l" rtl="0" eaLnBrk="0">
              <a:lnSpc>
                <a:spcPct val="83000"/>
              </a:lnSpc>
            </a:pPr>
            <a:endParaRPr lang="en-US" altLang="en-US" sz="100" dirty="0"/>
          </a:p>
          <a:p>
            <a:pPr marL="12700" algn="l" rtl="0" eaLnBrk="0">
              <a:lnSpc>
                <a:spcPts val="1020"/>
              </a:lnSpc>
            </a:pPr>
            <a:r>
              <a:rPr sz="700" kern="0" spc="20" dirty="0">
                <a:solidFill>
                  <a:srgbClr val="000000">
                    <a:alpha val="100000"/>
                  </a:srgbClr>
                </a:solidFill>
                <a:latin typeface="Arial" panose="020B0604020202020204"/>
                <a:ea typeface="Arial" panose="020B0604020202020204"/>
                <a:cs typeface="Arial" panose="020B0604020202020204"/>
              </a:rPr>
              <a:t>flash</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twice.</a:t>
            </a:r>
            <a:endParaRPr lang="en-US" altLang="en-US" sz="700" dirty="0"/>
          </a:p>
        </p:txBody>
      </p:sp>
      <p:sp>
        <p:nvSpPr>
          <p:cNvPr id="67" name="textbox 67"/>
          <p:cNvSpPr/>
          <p:nvPr/>
        </p:nvSpPr>
        <p:spPr>
          <a:xfrm>
            <a:off x="533384" y="2363962"/>
            <a:ext cx="313690" cy="155575"/>
          </a:xfrm>
          <a:prstGeom prst="rect">
            <a:avLst/>
          </a:prstGeom>
        </p:spPr>
        <p:txBody>
          <a:bodyPr vert="horz" wrap="square" lIns="0" tIns="0" rIns="0" bIns="0"/>
          <a:lstStyle/>
          <a:p>
            <a:pPr algn="l" rtl="0" eaLnBrk="0">
              <a:lnSpc>
                <a:spcPct val="83000"/>
              </a:lnSpc>
            </a:pPr>
            <a:endParaRPr lang="en-US" altLang="en-US" sz="100" dirty="0"/>
          </a:p>
          <a:p>
            <a:pPr marL="12700" algn="l" rtl="0" eaLnBrk="0">
              <a:lnSpc>
                <a:spcPts val="1020"/>
              </a:lnSpc>
            </a:pPr>
            <a:r>
              <a:rPr sz="700" kern="0" spc="10" dirty="0">
                <a:solidFill>
                  <a:srgbClr val="000000">
                    <a:alpha val="100000"/>
                  </a:srgbClr>
                </a:solidFill>
                <a:latin typeface="Arial" panose="020B0604020202020204"/>
                <a:ea typeface="Arial" panose="020B0604020202020204"/>
                <a:cs typeface="Arial" panose="020B0604020202020204"/>
              </a:rPr>
              <a:t>quickly</a:t>
            </a:r>
            <a:endParaRPr lang="en-US" altLang="en-US" sz="700" dirty="0"/>
          </a:p>
        </p:txBody>
      </p:sp>
      <p:sp>
        <p:nvSpPr>
          <p:cNvPr id="68" name="textbox 68"/>
          <p:cNvSpPr/>
          <p:nvPr/>
        </p:nvSpPr>
        <p:spPr>
          <a:xfrm>
            <a:off x="2552723" y="3482509"/>
            <a:ext cx="112395" cy="114300"/>
          </a:xfrm>
          <a:prstGeom prst="rect">
            <a:avLst/>
          </a:prstGeom>
        </p:spPr>
        <p:txBody>
          <a:bodyPr vert="horz" wrap="square" lIns="0" tIns="0" rIns="0" bIns="0"/>
          <a:lstStyle/>
          <a:p>
            <a:pPr algn="l" rtl="0" eaLnBrk="0">
              <a:lnSpc>
                <a:spcPct val="82000"/>
              </a:lnSpc>
            </a:pPr>
            <a:endParaRPr lang="en-US" altLang="en-US" sz="100" dirty="0"/>
          </a:p>
          <a:p>
            <a:pPr marL="12700" algn="l" rtl="0" eaLnBrk="0">
              <a:lnSpc>
                <a:spcPct val="83000"/>
              </a:lnSpc>
            </a:pPr>
            <a:r>
              <a:rPr sz="700" kern="0" spc="-10" dirty="0">
                <a:solidFill>
                  <a:srgbClr val="000000">
                    <a:alpha val="100000"/>
                  </a:srgbClr>
                </a:solidFill>
                <a:latin typeface="黑体" panose="02010609060101010101" charset="-122"/>
                <a:ea typeface="黑体" panose="02010609060101010101" charset="-122"/>
                <a:cs typeface="黑体" panose="02010609060101010101" charset="-122"/>
              </a:rPr>
              <a:t>14</a:t>
            </a:r>
            <a:endParaRPr lang="en-US" altLang="en-US" sz="700" dirty="0"/>
          </a:p>
        </p:txBody>
      </p:sp>
      <p:sp>
        <p:nvSpPr>
          <p:cNvPr id="69" name="rect"/>
          <p:cNvSpPr/>
          <p:nvPr/>
        </p:nvSpPr>
        <p:spPr>
          <a:xfrm>
            <a:off x="311134" y="311138"/>
            <a:ext cx="6339" cy="171456"/>
          </a:xfrm>
          <a:prstGeom prst="rect">
            <a:avLst/>
          </a:prstGeom>
          <a:solidFill>
            <a:srgbClr val="FF0000">
              <a:alpha val="100000"/>
            </a:srgbClr>
          </a:solidFill>
          <a:ln cap="flat">
            <a:noFill/>
            <a:prstDash val="solid"/>
            <a:miter lim="0"/>
          </a:ln>
        </p:spPr>
        <p:txBody>
          <a:bodyPr rtlCol="0"/>
          <a:lstStyle/>
          <a:p>
            <a:pPr algn="ctr"/>
            <a:endParaRPr lang="zh-CN"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textbox 70"/>
          <p:cNvSpPr/>
          <p:nvPr/>
        </p:nvSpPr>
        <p:spPr>
          <a:xfrm>
            <a:off x="527044" y="1817891"/>
            <a:ext cx="4217034" cy="1491614"/>
          </a:xfrm>
          <a:prstGeom prst="rect">
            <a:avLst/>
          </a:prstGeom>
        </p:spPr>
        <p:txBody>
          <a:bodyPr vert="horz" wrap="square" lIns="0" tIns="0" rIns="0" bIns="0"/>
          <a:lstStyle/>
          <a:p>
            <a:pPr algn="l" rtl="0" eaLnBrk="0">
              <a:lnSpc>
                <a:spcPct val="83000"/>
              </a:lnSpc>
            </a:pPr>
            <a:endParaRPr lang="en-US" altLang="en-US" sz="100" dirty="0"/>
          </a:p>
          <a:p>
            <a:pPr marL="101600" algn="l" rtl="0" eaLnBrk="0">
              <a:lnSpc>
                <a:spcPts val="1020"/>
              </a:lnSpc>
            </a:pPr>
            <a:r>
              <a:rPr sz="700" kern="0" spc="20" dirty="0">
                <a:solidFill>
                  <a:srgbClr val="000000">
                    <a:alpha val="100000"/>
                  </a:srgbClr>
                </a:solidFill>
                <a:latin typeface="Arial" panose="020B0604020202020204"/>
                <a:ea typeface="Arial" panose="020B0604020202020204"/>
                <a:cs typeface="Arial" panose="020B0604020202020204"/>
              </a:rPr>
              <a:t>Joystick</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down</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20" dirty="0">
                <a:solidFill>
                  <a:srgbClr val="000000">
                    <a:alpha val="100000"/>
                  </a:srgbClr>
                </a:solidFill>
                <a:latin typeface="Arial" panose="020B0604020202020204"/>
                <a:ea typeface="Arial" panose="020B0604020202020204"/>
                <a:cs typeface="Arial" panose="020B0604020202020204"/>
              </a:rPr>
              <a:t>left</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20" dirty="0">
                <a:solidFill>
                  <a:srgbClr val="000000">
                    <a:alpha val="100000"/>
                  </a:srgbClr>
                </a:solidFill>
                <a:latin typeface="Arial" panose="020B0604020202020204"/>
                <a:ea typeface="Arial" panose="020B0604020202020204"/>
                <a:cs typeface="Arial" panose="020B0604020202020204"/>
              </a:rPr>
              <a:t>turn</a:t>
            </a:r>
            <a:r>
              <a:rPr sz="700" kern="0" spc="6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in</a:t>
            </a:r>
            <a:r>
              <a:rPr sz="700" kern="0" spc="10" dirty="0">
                <a:solidFill>
                  <a:srgbClr val="000000">
                    <a:alpha val="100000"/>
                  </a:srgbClr>
                </a:solidFill>
                <a:latin typeface="Arial" panose="020B0604020202020204"/>
                <a:ea typeface="Arial" panose="020B0604020202020204"/>
                <a:cs typeface="Arial" panose="020B0604020202020204"/>
              </a:rPr>
              <a:t>dicator</a:t>
            </a:r>
            <a:endParaRPr lang="en-US" altLang="en-US" sz="700" dirty="0"/>
          </a:p>
          <a:p>
            <a:pPr marL="101600" algn="l" rtl="0" eaLnBrk="0">
              <a:lnSpc>
                <a:spcPct val="125000"/>
              </a:lnSpc>
              <a:spcBef>
                <a:spcPts val="20"/>
              </a:spcBef>
            </a:pPr>
            <a:r>
              <a:rPr sz="700" kern="0" spc="20" dirty="0">
                <a:solidFill>
                  <a:srgbClr val="000000">
                    <a:alpha val="100000"/>
                  </a:srgbClr>
                </a:solidFill>
                <a:latin typeface="Arial" panose="020B0604020202020204"/>
                <a:ea typeface="Arial" panose="020B0604020202020204"/>
                <a:cs typeface="Arial" panose="020B0604020202020204"/>
              </a:rPr>
              <a:t>At</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end</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of</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turn</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return</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joystick</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to</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its</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normal</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positio</a:t>
            </a:r>
            <a:r>
              <a:rPr sz="700" kern="0" spc="10" dirty="0">
                <a:solidFill>
                  <a:srgbClr val="000000">
                    <a:alpha val="100000"/>
                  </a:srgbClr>
                </a:solidFill>
                <a:latin typeface="Arial" panose="020B0604020202020204"/>
                <a:ea typeface="Arial" panose="020B0604020202020204"/>
                <a:cs typeface="Arial" panose="020B0604020202020204"/>
              </a:rPr>
              <a:t>n</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and</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turn</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off</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steering</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signal</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and</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instrument.</a:t>
            </a:r>
            <a:endParaRPr lang="en-US" altLang="en-US" sz="700" dirty="0"/>
          </a:p>
          <a:p>
            <a:pPr marL="12700" algn="l" rtl="0" eaLnBrk="0">
              <a:lnSpc>
                <a:spcPts val="1020"/>
              </a:lnSpc>
              <a:spcBef>
                <a:spcPts val="955"/>
              </a:spcBef>
            </a:pPr>
            <a:r>
              <a:rPr sz="700" kern="0" spc="10" dirty="0">
                <a:solidFill>
                  <a:srgbClr val="000000">
                    <a:alpha val="100000"/>
                  </a:srgbClr>
                </a:solidFill>
                <a:latin typeface="Arial" panose="020B0604020202020204"/>
                <a:ea typeface="Arial" panose="020B0604020202020204"/>
                <a:cs typeface="Arial" panose="020B0604020202020204"/>
              </a:rPr>
              <a:t>4)</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Reverse</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headli</a:t>
            </a:r>
            <a:r>
              <a:rPr sz="700" kern="0" spc="10" dirty="0">
                <a:solidFill>
                  <a:srgbClr val="000000">
                    <a:alpha val="100000"/>
                  </a:srgbClr>
                </a:solidFill>
                <a:latin typeface="Arial" panose="020B0604020202020204"/>
                <a:ea typeface="Arial" panose="020B0604020202020204"/>
                <a:cs typeface="Arial" panose="020B0604020202020204"/>
              </a:rPr>
              <a:t>ghts</a:t>
            </a:r>
            <a:endParaRPr lang="en-US" altLang="en-US" sz="700" dirty="0"/>
          </a:p>
          <a:p>
            <a:pPr marL="101600" algn="l" rtl="0" eaLnBrk="0">
              <a:lnSpc>
                <a:spcPct val="125000"/>
              </a:lnSpc>
              <a:spcBef>
                <a:spcPts val="20"/>
              </a:spcBef>
            </a:pPr>
            <a:r>
              <a:rPr sz="700" kern="0" spc="20" dirty="0">
                <a:solidFill>
                  <a:srgbClr val="000000">
                    <a:alpha val="100000"/>
                  </a:srgbClr>
                </a:solidFill>
                <a:latin typeface="Arial" panose="020B0604020202020204"/>
                <a:ea typeface="Arial" panose="020B0604020202020204"/>
                <a:cs typeface="Arial" panose="020B0604020202020204"/>
              </a:rPr>
              <a:t>When</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you</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rotate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shift</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knob</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and</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select</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R</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20" dirty="0">
                <a:solidFill>
                  <a:srgbClr val="000000">
                    <a:alpha val="100000"/>
                  </a:srgbClr>
                </a:solidFill>
                <a:latin typeface="Arial" panose="020B0604020202020204"/>
                <a:ea typeface="Arial" panose="020B0604020202020204"/>
                <a:cs typeface="Arial" panose="020B0604020202020204"/>
              </a:rPr>
              <a:t>shift</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r</a:t>
            </a:r>
            <a:r>
              <a:rPr sz="700" kern="0" spc="10" dirty="0">
                <a:solidFill>
                  <a:srgbClr val="000000">
                    <a:alpha val="100000"/>
                  </a:srgbClr>
                </a:solidFill>
                <a:latin typeface="Arial" panose="020B0604020202020204"/>
                <a:ea typeface="Arial" panose="020B0604020202020204"/>
                <a:cs typeface="Arial" panose="020B0604020202020204"/>
              </a:rPr>
              <a:t>ear</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two</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row</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taillight</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lights</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will</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turn</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on(white).</a:t>
            </a:r>
            <a:endParaRPr lang="en-US" altLang="en-US" sz="700" dirty="0"/>
          </a:p>
          <a:p>
            <a:pPr marL="12700" algn="l" rtl="0" eaLnBrk="0">
              <a:lnSpc>
                <a:spcPts val="985"/>
              </a:lnSpc>
              <a:spcBef>
                <a:spcPts val="1205"/>
              </a:spcBef>
            </a:pPr>
            <a:r>
              <a:rPr sz="700" kern="0" spc="70" dirty="0">
                <a:solidFill>
                  <a:srgbClr val="000000">
                    <a:alpha val="100000"/>
                  </a:srgbClr>
                </a:solidFill>
                <a:latin typeface="Arial" panose="020B0604020202020204"/>
                <a:ea typeface="Arial" panose="020B0604020202020204"/>
                <a:cs typeface="Arial" panose="020B0604020202020204"/>
              </a:rPr>
              <a:t>5)</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Brake</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0" dirty="0">
                <a:solidFill>
                  <a:srgbClr val="000000">
                    <a:alpha val="100000"/>
                  </a:srgbClr>
                </a:solidFill>
                <a:latin typeface="Arial" panose="020B0604020202020204"/>
                <a:ea typeface="Arial" panose="020B0604020202020204"/>
                <a:cs typeface="Arial" panose="020B0604020202020204"/>
              </a:rPr>
              <a:t>lights</a:t>
            </a:r>
            <a:endParaRPr lang="en-US" altLang="en-US" sz="700" dirty="0"/>
          </a:p>
          <a:p>
            <a:pPr marL="101600" algn="l" rtl="0" eaLnBrk="0">
              <a:lnSpc>
                <a:spcPct val="125000"/>
              </a:lnSpc>
              <a:spcBef>
                <a:spcPts val="5"/>
              </a:spcBef>
            </a:pPr>
            <a:r>
              <a:rPr sz="700" kern="0" spc="20" dirty="0">
                <a:solidFill>
                  <a:srgbClr val="000000">
                    <a:alpha val="100000"/>
                  </a:srgbClr>
                </a:solidFill>
                <a:latin typeface="Arial" panose="020B0604020202020204"/>
                <a:ea typeface="Arial" panose="020B0604020202020204"/>
                <a:cs typeface="Arial" panose="020B0604020202020204"/>
              </a:rPr>
              <a:t>When</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brake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pedal</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is</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pressed</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or</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parked</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a:t>
            </a:r>
            <a:r>
              <a:rPr sz="700" kern="0" spc="10" dirty="0">
                <a:solidFill>
                  <a:srgbClr val="000000">
                    <a:alpha val="100000"/>
                  </a:srgbClr>
                </a:solidFill>
                <a:latin typeface="Arial" panose="020B0604020202020204"/>
                <a:ea typeface="Arial" panose="020B0604020202020204"/>
                <a:cs typeface="Arial" panose="020B0604020202020204"/>
              </a:rPr>
              <a:t>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brake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light</a:t>
            </a:r>
            <a:r>
              <a:rPr sz="700" kern="0" spc="16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will</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come</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on</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in</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rear</a:t>
            </a:r>
            <a:r>
              <a:rPr sz="700" kern="0" spc="16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two</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rows</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of</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taillights</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and</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ceili</a:t>
            </a:r>
            <a:r>
              <a:rPr sz="700" kern="0" spc="10" dirty="0">
                <a:solidFill>
                  <a:srgbClr val="000000">
                    <a:alpha val="100000"/>
                  </a:srgbClr>
                </a:solidFill>
                <a:latin typeface="Arial" panose="020B0604020202020204"/>
                <a:ea typeface="Arial" panose="020B0604020202020204"/>
                <a:cs typeface="Arial" panose="020B0604020202020204"/>
              </a:rPr>
              <a:t>ng</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lights</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(bright</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red).</a:t>
            </a:r>
            <a:endParaRPr lang="en-US" altLang="en-US" sz="700" dirty="0"/>
          </a:p>
        </p:txBody>
      </p:sp>
      <p:sp>
        <p:nvSpPr>
          <p:cNvPr id="71" name="textbox 71"/>
          <p:cNvSpPr/>
          <p:nvPr/>
        </p:nvSpPr>
        <p:spPr>
          <a:xfrm>
            <a:off x="527044" y="649467"/>
            <a:ext cx="1934210" cy="1190625"/>
          </a:xfrm>
          <a:prstGeom prst="rect">
            <a:avLst/>
          </a:prstGeom>
        </p:spPr>
        <p:txBody>
          <a:bodyPr vert="horz" wrap="square" lIns="0" tIns="0" rIns="0" bIns="0"/>
          <a:lstStyle/>
          <a:p>
            <a:pPr algn="l" rtl="0" eaLnBrk="0">
              <a:lnSpc>
                <a:spcPct val="83000"/>
              </a:lnSpc>
            </a:pPr>
            <a:endParaRPr lang="en-US" altLang="en-US" sz="100" dirty="0"/>
          </a:p>
          <a:p>
            <a:pPr marL="12700" algn="l" rtl="0" eaLnBrk="0">
              <a:lnSpc>
                <a:spcPts val="1020"/>
              </a:lnSpc>
            </a:pPr>
            <a:r>
              <a:rPr sz="700" kern="0" spc="10" dirty="0">
                <a:solidFill>
                  <a:srgbClr val="121C79">
                    <a:alpha val="100000"/>
                  </a:srgbClr>
                </a:solidFill>
                <a:latin typeface="Arial" panose="020B0604020202020204"/>
                <a:ea typeface="Arial" panose="020B0604020202020204"/>
                <a:cs typeface="Arial" panose="020B0604020202020204"/>
              </a:rPr>
              <a:t>3.</a:t>
            </a:r>
            <a:r>
              <a:rPr sz="700" kern="0" spc="20" dirty="0">
                <a:solidFill>
                  <a:srgbClr val="121C79">
                    <a:alpha val="100000"/>
                  </a:srgbClr>
                </a:solidFill>
                <a:latin typeface="Arial" panose="020B0604020202020204"/>
                <a:ea typeface="Arial" panose="020B0604020202020204"/>
                <a:cs typeface="Arial" panose="020B0604020202020204"/>
              </a:rPr>
              <a:t>Lighting</a:t>
            </a:r>
            <a:r>
              <a:rPr sz="700" kern="0" spc="30" dirty="0">
                <a:solidFill>
                  <a:srgbClr val="121C79">
                    <a:alpha val="100000"/>
                  </a:srgbClr>
                </a:solidFill>
                <a:latin typeface="Arial" panose="020B0604020202020204"/>
                <a:ea typeface="Arial" panose="020B0604020202020204"/>
                <a:cs typeface="Arial" panose="020B0604020202020204"/>
              </a:rPr>
              <a:t>     </a:t>
            </a:r>
            <a:r>
              <a:rPr sz="700" kern="0" spc="20" dirty="0">
                <a:solidFill>
                  <a:srgbClr val="121C79">
                    <a:alpha val="100000"/>
                  </a:srgbClr>
                </a:solidFill>
                <a:latin typeface="Arial" panose="020B0604020202020204"/>
                <a:ea typeface="Arial" panose="020B0604020202020204"/>
                <a:cs typeface="Arial" panose="020B0604020202020204"/>
              </a:rPr>
              <a:t>cont</a:t>
            </a:r>
            <a:r>
              <a:rPr sz="700" kern="0" spc="10" dirty="0">
                <a:solidFill>
                  <a:srgbClr val="121C79">
                    <a:alpha val="100000"/>
                  </a:srgbClr>
                </a:solidFill>
                <a:latin typeface="Arial" panose="020B0604020202020204"/>
                <a:ea typeface="Arial" panose="020B0604020202020204"/>
                <a:cs typeface="Arial" panose="020B0604020202020204"/>
              </a:rPr>
              <a:t>rol</a:t>
            </a:r>
            <a:endParaRPr lang="en-US" altLang="en-US" sz="700" dirty="0"/>
          </a:p>
          <a:p>
            <a:pPr algn="l" rtl="0" eaLnBrk="0">
              <a:lnSpc>
                <a:spcPct val="130000"/>
              </a:lnSpc>
            </a:pPr>
            <a:endParaRPr lang="en-US" altLang="en-US" sz="1000" dirty="0"/>
          </a:p>
          <a:p>
            <a:pPr marL="12700" algn="l" rtl="0" eaLnBrk="0">
              <a:lnSpc>
                <a:spcPts val="1020"/>
              </a:lnSpc>
              <a:spcBef>
                <a:spcPts val="220"/>
              </a:spcBef>
            </a:pPr>
            <a:r>
              <a:rPr sz="700" kern="0" spc="10" dirty="0">
                <a:solidFill>
                  <a:srgbClr val="000000">
                    <a:alpha val="100000"/>
                  </a:srgbClr>
                </a:solidFill>
                <a:latin typeface="Arial" panose="020B0604020202020204"/>
                <a:ea typeface="Arial" panose="020B0604020202020204"/>
                <a:cs typeface="Arial" panose="020B0604020202020204"/>
              </a:rPr>
              <a:t>2)</a:t>
            </a:r>
            <a:r>
              <a:rPr sz="700" kern="0" spc="7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Double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flash</a:t>
            </a:r>
            <a:endParaRPr lang="en-US" altLang="en-US" sz="700" dirty="0"/>
          </a:p>
          <a:p>
            <a:pPr marL="139700" algn="l" rtl="0" eaLnBrk="0">
              <a:lnSpc>
                <a:spcPts val="1020"/>
              </a:lnSpc>
              <a:spcBef>
                <a:spcPts val="125"/>
              </a:spcBef>
            </a:pPr>
            <a:r>
              <a:rPr sz="700" kern="0" spc="20" dirty="0">
                <a:solidFill>
                  <a:srgbClr val="000000">
                    <a:alpha val="100000"/>
                  </a:srgbClr>
                </a:solidFill>
                <a:latin typeface="Arial" panose="020B0604020202020204"/>
                <a:ea typeface="Arial" panose="020B0604020202020204"/>
                <a:cs typeface="Arial" panose="020B0604020202020204"/>
              </a:rPr>
              <a:t>Press</a:t>
            </a:r>
            <a:r>
              <a:rPr sz="700" kern="0" spc="16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double</a:t>
            </a:r>
            <a:r>
              <a:rPr sz="700" kern="0" spc="16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flash</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switch.</a:t>
            </a:r>
            <a:endParaRPr lang="en-US" altLang="en-US" sz="700" dirty="0"/>
          </a:p>
          <a:p>
            <a:pPr marL="146050" algn="l" rtl="0" eaLnBrk="0">
              <a:lnSpc>
                <a:spcPts val="1020"/>
              </a:lnSpc>
              <a:spcBef>
                <a:spcPts val="30"/>
              </a:spcBef>
            </a:pPr>
            <a:r>
              <a:rPr sz="700" kern="0" spc="10" dirty="0">
                <a:solidFill>
                  <a:srgbClr val="000000">
                    <a:alpha val="100000"/>
                  </a:srgbClr>
                </a:solidFill>
                <a:latin typeface="Arial" panose="020B0604020202020204"/>
                <a:ea typeface="Arial" panose="020B0604020202020204"/>
                <a:cs typeface="Arial" panose="020B0604020202020204"/>
              </a:rPr>
              <a:t>(</a:t>
            </a:r>
            <a:r>
              <a:rPr sz="700" kern="0" spc="20" dirty="0">
                <a:solidFill>
                  <a:srgbClr val="000000">
                    <a:alpha val="100000"/>
                  </a:srgbClr>
                </a:solidFill>
                <a:latin typeface="Arial" panose="020B0604020202020204"/>
                <a:ea typeface="Arial" panose="020B0604020202020204"/>
                <a:cs typeface="Arial" panose="020B0604020202020204"/>
              </a:rPr>
              <a:t>Located</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in</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front</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of</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steerin</a:t>
            </a:r>
            <a:r>
              <a:rPr sz="700" kern="0" spc="10" dirty="0">
                <a:solidFill>
                  <a:srgbClr val="000000">
                    <a:alpha val="100000"/>
                  </a:srgbClr>
                </a:solidFill>
                <a:latin typeface="Arial" panose="020B0604020202020204"/>
                <a:ea typeface="Arial" panose="020B0604020202020204"/>
                <a:cs typeface="Arial" panose="020B0604020202020204"/>
              </a:rPr>
              <a:t>g</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wheel)</a:t>
            </a:r>
            <a:endParaRPr lang="en-US" altLang="en-US" sz="700" dirty="0"/>
          </a:p>
          <a:p>
            <a:pPr marL="12700" algn="l" rtl="0" eaLnBrk="0">
              <a:lnSpc>
                <a:spcPts val="985"/>
              </a:lnSpc>
              <a:spcBef>
                <a:spcPts val="1180"/>
              </a:spcBef>
            </a:pPr>
            <a:r>
              <a:rPr sz="700" kern="0" spc="10" dirty="0">
                <a:solidFill>
                  <a:srgbClr val="000000">
                    <a:alpha val="100000"/>
                  </a:srgbClr>
                </a:solidFill>
                <a:latin typeface="Arial" panose="020B0604020202020204"/>
                <a:ea typeface="Arial" panose="020B0604020202020204"/>
                <a:cs typeface="Arial" panose="020B0604020202020204"/>
              </a:rPr>
              <a:t>3)</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Turn</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and</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lane</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change</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a:t>
            </a:r>
            <a:r>
              <a:rPr sz="700" kern="0" spc="10" dirty="0">
                <a:solidFill>
                  <a:srgbClr val="000000">
                    <a:alpha val="100000"/>
                  </a:srgbClr>
                </a:solidFill>
                <a:latin typeface="Arial" panose="020B0604020202020204"/>
                <a:ea typeface="Arial" panose="020B0604020202020204"/>
                <a:cs typeface="Arial" panose="020B0604020202020204"/>
              </a:rPr>
              <a:t>ignals</a:t>
            </a:r>
            <a:endParaRPr lang="en-US" altLang="en-US" sz="700" dirty="0"/>
          </a:p>
          <a:p>
            <a:pPr marL="101600" algn="l" rtl="0" eaLnBrk="0">
              <a:lnSpc>
                <a:spcPts val="985"/>
              </a:lnSpc>
            </a:pPr>
            <a:r>
              <a:rPr sz="700" kern="0" spc="20" dirty="0">
                <a:solidFill>
                  <a:srgbClr val="000000">
                    <a:alpha val="100000"/>
                  </a:srgbClr>
                </a:solidFill>
                <a:latin typeface="Arial" panose="020B0604020202020204"/>
                <a:ea typeface="Arial" panose="020B0604020202020204"/>
                <a:cs typeface="Arial" panose="020B0604020202020204"/>
              </a:rPr>
              <a:t>Joystick</a:t>
            </a:r>
            <a:r>
              <a:rPr sz="700" kern="0" spc="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up</a:t>
            </a:r>
            <a:r>
              <a:rPr sz="700" kern="0" spc="8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rig</a:t>
            </a:r>
            <a:r>
              <a:rPr sz="700" kern="0" spc="10" dirty="0">
                <a:solidFill>
                  <a:srgbClr val="000000">
                    <a:alpha val="100000"/>
                  </a:srgbClr>
                </a:solidFill>
                <a:latin typeface="Arial" panose="020B0604020202020204"/>
                <a:ea typeface="Arial" panose="020B0604020202020204"/>
                <a:cs typeface="Arial" panose="020B0604020202020204"/>
              </a:rPr>
              <a:t>ht-turn</a:t>
            </a:r>
            <a:r>
              <a:rPr sz="700" kern="0" spc="9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indicator</a:t>
            </a:r>
            <a:endParaRPr lang="en-US" altLang="en-US" sz="700" dirty="0"/>
          </a:p>
        </p:txBody>
      </p:sp>
      <p:pic>
        <p:nvPicPr>
          <p:cNvPr id="72" name="picture 72"/>
          <p:cNvPicPr>
            <a:picLocks noChangeAspect="1"/>
          </p:cNvPicPr>
          <p:nvPr/>
        </p:nvPicPr>
        <p:blipFill>
          <a:blip r:embed="rId1"/>
          <a:stretch>
            <a:fillRect/>
          </a:stretch>
        </p:blipFill>
        <p:spPr>
          <a:xfrm rot="21600000">
            <a:off x="3251198" y="850899"/>
            <a:ext cx="1238252" cy="920759"/>
          </a:xfrm>
          <a:prstGeom prst="rect">
            <a:avLst/>
          </a:prstGeom>
        </p:spPr>
      </p:pic>
      <p:sp>
        <p:nvSpPr>
          <p:cNvPr id="73" name="textbox 73"/>
          <p:cNvSpPr/>
          <p:nvPr/>
        </p:nvSpPr>
        <p:spPr>
          <a:xfrm>
            <a:off x="433147" y="378937"/>
            <a:ext cx="1418589" cy="140970"/>
          </a:xfrm>
          <a:prstGeom prst="rect">
            <a:avLst/>
          </a:prstGeom>
        </p:spPr>
        <p:txBody>
          <a:bodyPr vert="horz" wrap="square" lIns="0" tIns="0" rIns="0" bIns="0"/>
          <a:lstStyle/>
          <a:p>
            <a:pPr algn="l" rtl="0" eaLnBrk="0">
              <a:lnSpc>
                <a:spcPct val="83000"/>
              </a:lnSpc>
            </a:pPr>
            <a:endParaRPr lang="en-US" altLang="en-US" sz="100" dirty="0"/>
          </a:p>
          <a:p>
            <a:pPr marL="12700" algn="l" rtl="0" eaLnBrk="0">
              <a:lnSpc>
                <a:spcPts val="905"/>
              </a:lnSpc>
            </a:pPr>
            <a:r>
              <a:rPr sz="700" b="1" kern="0" spc="7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Ⅱ</a:t>
            </a:r>
            <a:r>
              <a:rPr sz="700" kern="0" spc="11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 </a:t>
            </a:r>
            <a:r>
              <a:rPr sz="700" b="1" kern="0" spc="7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a:t>
            </a:r>
            <a:r>
              <a:rPr sz="700" b="1" kern="0" spc="0" dirty="0">
                <a:solidFill>
                  <a:srgbClr val="E30025">
                    <a:alpha val="100000"/>
                  </a:srgbClr>
                </a:solidFill>
                <a:latin typeface="Arial" panose="020B0604020202020204"/>
                <a:ea typeface="Arial" panose="020B0604020202020204"/>
                <a:cs typeface="Arial" panose="020B0604020202020204"/>
              </a:rPr>
              <a:t>Direction</a:t>
            </a:r>
            <a:r>
              <a:rPr sz="700" kern="0" spc="10" dirty="0">
                <a:solidFill>
                  <a:srgbClr val="E30025">
                    <a:alpha val="100000"/>
                  </a:srgbClr>
                </a:solidFill>
                <a:latin typeface="Arial" panose="020B0604020202020204"/>
                <a:ea typeface="Arial" panose="020B0604020202020204"/>
                <a:cs typeface="Arial" panose="020B0604020202020204"/>
              </a:rPr>
              <a:t>         </a:t>
            </a:r>
            <a:r>
              <a:rPr sz="700" b="1" kern="0" spc="0" dirty="0">
                <a:solidFill>
                  <a:srgbClr val="E30025">
                    <a:alpha val="100000"/>
                  </a:srgbClr>
                </a:solidFill>
                <a:latin typeface="Arial" panose="020B0604020202020204"/>
                <a:ea typeface="Arial" panose="020B0604020202020204"/>
                <a:cs typeface="Arial" panose="020B0604020202020204"/>
              </a:rPr>
              <a:t>for</a:t>
            </a:r>
            <a:r>
              <a:rPr sz="700" kern="0" spc="10" dirty="0">
                <a:solidFill>
                  <a:srgbClr val="E30025">
                    <a:alpha val="100000"/>
                  </a:srgbClr>
                </a:solidFill>
                <a:latin typeface="Arial" panose="020B0604020202020204"/>
                <a:ea typeface="Arial" panose="020B0604020202020204"/>
                <a:cs typeface="Arial" panose="020B0604020202020204"/>
              </a:rPr>
              <a:t>         </a:t>
            </a:r>
            <a:r>
              <a:rPr sz="700" b="1" kern="0" spc="0" dirty="0">
                <a:solidFill>
                  <a:srgbClr val="E30025">
                    <a:alpha val="100000"/>
                  </a:srgbClr>
                </a:solidFill>
                <a:latin typeface="Arial" panose="020B0604020202020204"/>
                <a:ea typeface="Arial" panose="020B0604020202020204"/>
                <a:cs typeface="Arial" panose="020B0604020202020204"/>
              </a:rPr>
              <a:t>use</a:t>
            </a:r>
            <a:endParaRPr lang="en-US" altLang="en-US" sz="700" dirty="0"/>
          </a:p>
        </p:txBody>
      </p:sp>
      <p:sp>
        <p:nvSpPr>
          <p:cNvPr id="74" name="textbox 74"/>
          <p:cNvSpPr/>
          <p:nvPr/>
        </p:nvSpPr>
        <p:spPr>
          <a:xfrm>
            <a:off x="2552723" y="3482509"/>
            <a:ext cx="112395" cy="114300"/>
          </a:xfrm>
          <a:prstGeom prst="rect">
            <a:avLst/>
          </a:prstGeom>
        </p:spPr>
        <p:txBody>
          <a:bodyPr vert="horz" wrap="square" lIns="0" tIns="0" rIns="0" bIns="0"/>
          <a:lstStyle/>
          <a:p>
            <a:pPr algn="l" rtl="0" eaLnBrk="0">
              <a:lnSpc>
                <a:spcPct val="83000"/>
              </a:lnSpc>
            </a:pPr>
            <a:endParaRPr lang="en-US" altLang="en-US" sz="100" dirty="0"/>
          </a:p>
          <a:p>
            <a:pPr marL="12700" algn="l" rtl="0" eaLnBrk="0">
              <a:lnSpc>
                <a:spcPct val="83000"/>
              </a:lnSpc>
            </a:pPr>
            <a:r>
              <a:rPr sz="700" kern="0" spc="-10" dirty="0">
                <a:solidFill>
                  <a:srgbClr val="000000">
                    <a:alpha val="100000"/>
                  </a:srgbClr>
                </a:solidFill>
                <a:latin typeface="黑体" panose="02010609060101010101" charset="-122"/>
                <a:ea typeface="黑体" panose="02010609060101010101" charset="-122"/>
                <a:cs typeface="黑体" panose="02010609060101010101" charset="-122"/>
              </a:rPr>
              <a:t>15</a:t>
            </a:r>
            <a:endParaRPr lang="en-US" altLang="en-US" sz="700" dirty="0"/>
          </a:p>
        </p:txBody>
      </p:sp>
      <p:sp>
        <p:nvSpPr>
          <p:cNvPr id="75" name="rect"/>
          <p:cNvSpPr/>
          <p:nvPr/>
        </p:nvSpPr>
        <p:spPr>
          <a:xfrm>
            <a:off x="311134" y="311138"/>
            <a:ext cx="6339" cy="171456"/>
          </a:xfrm>
          <a:prstGeom prst="rect">
            <a:avLst/>
          </a:prstGeom>
          <a:solidFill>
            <a:srgbClr val="FF0000">
              <a:alpha val="100000"/>
            </a:srgbClr>
          </a:solidFill>
          <a:ln cap="flat">
            <a:noFill/>
            <a:prstDash val="solid"/>
            <a:miter lim="0"/>
          </a:ln>
        </p:spPr>
        <p:txBody>
          <a:bodyPr rtlCol="0"/>
          <a:lstStyle/>
          <a:p>
            <a:pPr algn="ctr"/>
            <a:endParaRPr lang="zh-CN"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textbox 76"/>
          <p:cNvSpPr/>
          <p:nvPr/>
        </p:nvSpPr>
        <p:spPr>
          <a:xfrm>
            <a:off x="533384" y="928869"/>
            <a:ext cx="4261484" cy="958214"/>
          </a:xfrm>
          <a:prstGeom prst="rect">
            <a:avLst/>
          </a:prstGeom>
        </p:spPr>
        <p:txBody>
          <a:bodyPr vert="horz" wrap="square" lIns="0" tIns="0" rIns="0" bIns="0"/>
          <a:lstStyle/>
          <a:p>
            <a:pPr algn="l" rtl="0" eaLnBrk="0">
              <a:lnSpc>
                <a:spcPct val="83000"/>
              </a:lnSpc>
            </a:pPr>
            <a:endParaRPr lang="en-US" altLang="en-US" sz="100" dirty="0"/>
          </a:p>
          <a:p>
            <a:pPr marL="12700" algn="l" rtl="0" eaLnBrk="0">
              <a:lnSpc>
                <a:spcPts val="1020"/>
              </a:lnSpc>
            </a:pPr>
            <a:r>
              <a:rPr sz="700" kern="0" spc="10" dirty="0">
                <a:solidFill>
                  <a:srgbClr val="000000">
                    <a:alpha val="100000"/>
                  </a:srgbClr>
                </a:solidFill>
                <a:latin typeface="Arial" panose="020B0604020202020204"/>
                <a:ea typeface="Arial" panose="020B0604020202020204"/>
                <a:cs typeface="Arial" panose="020B0604020202020204"/>
              </a:rPr>
              <a:t>1)</a:t>
            </a:r>
            <a:r>
              <a:rPr sz="700" kern="0" spc="7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Total</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switch</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control</a:t>
            </a:r>
            <a:endParaRPr lang="en-US" altLang="en-US" sz="700" dirty="0"/>
          </a:p>
          <a:p>
            <a:pPr marL="101600" algn="l" rtl="0" eaLnBrk="0">
              <a:lnSpc>
                <a:spcPct val="125000"/>
              </a:lnSpc>
              <a:spcBef>
                <a:spcPts val="1080"/>
              </a:spcBef>
            </a:pPr>
            <a:r>
              <a:rPr sz="700" kern="0" spc="20" dirty="0">
                <a:solidFill>
                  <a:srgbClr val="000000">
                    <a:alpha val="100000"/>
                  </a:srgbClr>
                </a:solidFill>
                <a:latin typeface="Arial" panose="020B0604020202020204"/>
                <a:ea typeface="Arial" panose="020B0604020202020204"/>
                <a:cs typeface="Arial" panose="020B0604020202020204"/>
              </a:rPr>
              <a:t>When</a:t>
            </a:r>
            <a:r>
              <a:rPr sz="700" kern="0" spc="16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16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vehicle</a:t>
            </a:r>
            <a:r>
              <a:rPr sz="700" kern="0" spc="15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will</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not</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be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used</a:t>
            </a:r>
            <a:r>
              <a:rPr sz="700" kern="0" spc="16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for</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period</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of</a:t>
            </a:r>
            <a:r>
              <a:rPr sz="700" kern="0" spc="1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time</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mai</a:t>
            </a:r>
            <a:r>
              <a:rPr sz="700" kern="0" spc="10" dirty="0">
                <a:solidFill>
                  <a:srgbClr val="000000">
                    <a:alpha val="100000"/>
                  </a:srgbClr>
                </a:solidFill>
                <a:latin typeface="Arial" panose="020B0604020202020204"/>
                <a:ea typeface="Arial" panose="020B0604020202020204"/>
                <a:cs typeface="Arial" panose="020B0604020202020204"/>
              </a:rPr>
              <a:t>n</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switch</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can</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be</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turned</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OFF.</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At</a:t>
            </a:r>
            <a:r>
              <a:rPr sz="700" kern="0" spc="16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this</a:t>
            </a:r>
            <a:r>
              <a:rPr sz="700" kern="0" spc="16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time</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15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vehicle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is</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powered</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off</a:t>
            </a:r>
            <a:r>
              <a:rPr sz="700" kern="0" spc="15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and</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cannot</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be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u</a:t>
            </a:r>
            <a:r>
              <a:rPr sz="700" kern="0" spc="10" dirty="0">
                <a:solidFill>
                  <a:srgbClr val="000000">
                    <a:alpha val="100000"/>
                  </a:srgbClr>
                </a:solidFill>
                <a:latin typeface="Arial" panose="020B0604020202020204"/>
                <a:ea typeface="Arial" panose="020B0604020202020204"/>
                <a:cs typeface="Arial" panose="020B0604020202020204"/>
              </a:rPr>
              <a:t>sed.</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Tip:</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If</a:t>
            </a:r>
            <a:r>
              <a:rPr sz="700" kern="0" spc="14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the</a:t>
            </a:r>
            <a:r>
              <a:rPr sz="700" kern="0" spc="16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vehicle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needs</a:t>
            </a:r>
            <a:endParaRPr lang="en-US" altLang="en-US" sz="700" dirty="0"/>
          </a:p>
          <a:p>
            <a:pPr marL="101600" algn="just" rtl="0" eaLnBrk="0">
              <a:lnSpc>
                <a:spcPct val="124000"/>
              </a:lnSpc>
              <a:spcBef>
                <a:spcPts val="20"/>
              </a:spcBef>
            </a:pPr>
            <a:r>
              <a:rPr sz="700" kern="0" spc="20" dirty="0">
                <a:solidFill>
                  <a:srgbClr val="000000">
                    <a:alpha val="100000"/>
                  </a:srgbClr>
                </a:solidFill>
                <a:latin typeface="Arial" panose="020B0604020202020204"/>
                <a:ea typeface="Arial" panose="020B0604020202020204"/>
                <a:cs typeface="Arial" panose="020B0604020202020204"/>
              </a:rPr>
              <a:t>maintenance</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it</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is</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necessary</a:t>
            </a:r>
            <a:r>
              <a:rPr sz="700" kern="0" spc="20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to</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turn</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off</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main</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swit</a:t>
            </a:r>
            <a:r>
              <a:rPr sz="700" kern="0" spc="10" dirty="0">
                <a:solidFill>
                  <a:srgbClr val="000000">
                    <a:alpha val="100000"/>
                  </a:srgbClr>
                </a:solidFill>
                <a:latin typeface="Arial" panose="020B0604020202020204"/>
                <a:ea typeface="Arial" panose="020B0604020202020204"/>
                <a:cs typeface="Arial" panose="020B0604020202020204"/>
              </a:rPr>
              <a:t>ch</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and</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wait</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for</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10mins</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(or</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turn</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on</a:t>
            </a:r>
            <a:r>
              <a:rPr sz="700" kern="0" spc="20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power</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to</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discharge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off</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When</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maintenance</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is</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completed</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or</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before</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use,</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make</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sure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that</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key</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switch</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is</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in</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OFF</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position</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before</a:t>
            </a:r>
            <a:r>
              <a:rPr sz="700" kern="0" spc="2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closi</a:t>
            </a:r>
            <a:r>
              <a:rPr sz="700" kern="0" spc="10" dirty="0">
                <a:solidFill>
                  <a:srgbClr val="000000">
                    <a:alpha val="100000"/>
                  </a:srgbClr>
                </a:solidFill>
                <a:latin typeface="Arial" panose="020B0604020202020204"/>
                <a:ea typeface="Arial" panose="020B0604020202020204"/>
                <a:cs typeface="Arial" panose="020B0604020202020204"/>
              </a:rPr>
              <a:t>ng</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main</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switch</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to</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ON</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state.</a:t>
            </a:r>
            <a:endParaRPr lang="en-US" altLang="en-US" sz="700" dirty="0"/>
          </a:p>
        </p:txBody>
      </p:sp>
      <p:pic>
        <p:nvPicPr>
          <p:cNvPr id="77" name="picture 77"/>
          <p:cNvPicPr>
            <a:picLocks noChangeAspect="1"/>
          </p:cNvPicPr>
          <p:nvPr/>
        </p:nvPicPr>
        <p:blipFill>
          <a:blip r:embed="rId1"/>
          <a:stretch>
            <a:fillRect/>
          </a:stretch>
        </p:blipFill>
        <p:spPr>
          <a:xfrm rot="21600000">
            <a:off x="2743207" y="2159005"/>
            <a:ext cx="1949440" cy="984234"/>
          </a:xfrm>
          <a:prstGeom prst="rect">
            <a:avLst/>
          </a:prstGeom>
        </p:spPr>
      </p:pic>
      <p:sp>
        <p:nvSpPr>
          <p:cNvPr id="78" name="textbox 78"/>
          <p:cNvSpPr/>
          <p:nvPr/>
        </p:nvSpPr>
        <p:spPr>
          <a:xfrm>
            <a:off x="533384" y="2031540"/>
            <a:ext cx="1581785" cy="782955"/>
          </a:xfrm>
          <a:prstGeom prst="rect">
            <a:avLst/>
          </a:prstGeom>
        </p:spPr>
        <p:txBody>
          <a:bodyPr vert="horz" wrap="square" lIns="0" tIns="0" rIns="0" bIns="0"/>
          <a:lstStyle/>
          <a:p>
            <a:pPr algn="l" rtl="0" eaLnBrk="0">
              <a:lnSpc>
                <a:spcPct val="83000"/>
              </a:lnSpc>
            </a:pPr>
            <a:endParaRPr lang="en-US" altLang="en-US" sz="100" dirty="0"/>
          </a:p>
          <a:p>
            <a:pPr marL="12700" algn="l" rtl="0" eaLnBrk="0">
              <a:lnSpc>
                <a:spcPct val="85000"/>
              </a:lnSpc>
            </a:pPr>
            <a:r>
              <a:rPr sz="700" kern="0" spc="10" dirty="0">
                <a:solidFill>
                  <a:srgbClr val="000000">
                    <a:alpha val="100000"/>
                  </a:srgbClr>
                </a:solidFill>
                <a:latin typeface="Arial" panose="020B0604020202020204"/>
                <a:ea typeface="Arial" panose="020B0604020202020204"/>
                <a:cs typeface="Arial" panose="020B0604020202020204"/>
              </a:rPr>
              <a:t>Note:</a:t>
            </a:r>
            <a:endParaRPr lang="en-US" altLang="en-US" sz="700" dirty="0"/>
          </a:p>
          <a:p>
            <a:pPr marL="12700" algn="l" rtl="0" eaLnBrk="0">
              <a:lnSpc>
                <a:spcPct val="125000"/>
              </a:lnSpc>
              <a:spcBef>
                <a:spcPts val="1050"/>
              </a:spcBef>
            </a:pPr>
            <a:r>
              <a:rPr sz="700" kern="0" spc="20" dirty="0">
                <a:solidFill>
                  <a:srgbClr val="000000">
                    <a:alpha val="100000"/>
                  </a:srgbClr>
                </a:solidFill>
                <a:latin typeface="Arial" panose="020B0604020202020204"/>
                <a:ea typeface="Arial" panose="020B0604020202020204"/>
                <a:cs typeface="Arial" panose="020B0604020202020204"/>
              </a:rPr>
              <a:t>During</a:t>
            </a:r>
            <a:r>
              <a:rPr sz="700" kern="0" spc="6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maintenance</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6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do</a:t>
            </a:r>
            <a:r>
              <a:rPr sz="700" kern="0" spc="6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not</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touch</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metal</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body</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with</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cable</a:t>
            </a:r>
            <a:r>
              <a:rPr sz="700" kern="0" spc="10" dirty="0">
                <a:solidFill>
                  <a:srgbClr val="000000">
                    <a:alpha val="100000"/>
                  </a:srgbClr>
                </a:solidFill>
                <a:latin typeface="Arial" panose="020B0604020202020204"/>
                <a:ea typeface="Arial" panose="020B0604020202020204"/>
                <a:cs typeface="Arial" panose="020B0604020202020204"/>
              </a:rPr>
              <a:t>s.</a:t>
            </a:r>
            <a:endParaRPr lang="en-US" altLang="en-US" sz="700" dirty="0"/>
          </a:p>
          <a:p>
            <a:pPr marL="12700" algn="l" rtl="0" eaLnBrk="0">
              <a:lnSpc>
                <a:spcPct val="125000"/>
              </a:lnSpc>
            </a:pPr>
            <a:r>
              <a:rPr sz="700" kern="0" spc="20" dirty="0">
                <a:solidFill>
                  <a:srgbClr val="000000">
                    <a:alpha val="100000"/>
                  </a:srgbClr>
                </a:solidFill>
                <a:latin typeface="Arial" panose="020B0604020202020204"/>
                <a:ea typeface="Arial" panose="020B0604020202020204"/>
                <a:cs typeface="Arial" panose="020B0604020202020204"/>
              </a:rPr>
              <a:t>Otherwise</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short</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circuit</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m</a:t>
            </a:r>
            <a:r>
              <a:rPr sz="700" kern="0" spc="10" dirty="0">
                <a:solidFill>
                  <a:srgbClr val="000000">
                    <a:alpha val="100000"/>
                  </a:srgbClr>
                </a:solidFill>
                <a:latin typeface="Arial" panose="020B0604020202020204"/>
                <a:ea typeface="Arial" panose="020B0604020202020204"/>
                <a:cs typeface="Arial" panose="020B0604020202020204"/>
              </a:rPr>
              <a:t>ay</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occur</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and</a:t>
            </a:r>
            <a:r>
              <a:rPr sz="700" kern="0" spc="16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safety</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risks</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may</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arise.</a:t>
            </a:r>
            <a:endParaRPr lang="en-US" altLang="en-US" sz="700" dirty="0"/>
          </a:p>
        </p:txBody>
      </p:sp>
      <p:sp>
        <p:nvSpPr>
          <p:cNvPr id="79" name="textbox 79"/>
          <p:cNvSpPr/>
          <p:nvPr/>
        </p:nvSpPr>
        <p:spPr>
          <a:xfrm>
            <a:off x="433147" y="378937"/>
            <a:ext cx="1418589" cy="413384"/>
          </a:xfrm>
          <a:prstGeom prst="rect">
            <a:avLst/>
          </a:prstGeom>
        </p:spPr>
        <p:txBody>
          <a:bodyPr vert="horz" wrap="square" lIns="0" tIns="0" rIns="0" bIns="0"/>
          <a:lstStyle/>
          <a:p>
            <a:pPr algn="l" rtl="0" eaLnBrk="0">
              <a:lnSpc>
                <a:spcPct val="83000"/>
              </a:lnSpc>
            </a:pPr>
            <a:endParaRPr lang="en-US" altLang="en-US" sz="100" dirty="0"/>
          </a:p>
          <a:p>
            <a:pPr marL="12700" algn="l" rtl="0" eaLnBrk="0">
              <a:lnSpc>
                <a:spcPts val="905"/>
              </a:lnSpc>
            </a:pPr>
            <a:r>
              <a:rPr sz="700" b="1" kern="0" spc="7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Ⅱ</a:t>
            </a:r>
            <a:r>
              <a:rPr sz="700" kern="0" spc="11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 </a:t>
            </a:r>
            <a:r>
              <a:rPr sz="700" b="1" kern="0" spc="7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a:t>
            </a:r>
            <a:r>
              <a:rPr sz="700" b="1" kern="0" spc="0" dirty="0">
                <a:solidFill>
                  <a:srgbClr val="E30025">
                    <a:alpha val="100000"/>
                  </a:srgbClr>
                </a:solidFill>
                <a:latin typeface="Arial" panose="020B0604020202020204"/>
                <a:ea typeface="Arial" panose="020B0604020202020204"/>
                <a:cs typeface="Arial" panose="020B0604020202020204"/>
              </a:rPr>
              <a:t>Direction</a:t>
            </a:r>
            <a:r>
              <a:rPr sz="700" kern="0" spc="10" dirty="0">
                <a:solidFill>
                  <a:srgbClr val="E30025">
                    <a:alpha val="100000"/>
                  </a:srgbClr>
                </a:solidFill>
                <a:latin typeface="Arial" panose="020B0604020202020204"/>
                <a:ea typeface="Arial" panose="020B0604020202020204"/>
                <a:cs typeface="Arial" panose="020B0604020202020204"/>
              </a:rPr>
              <a:t>         </a:t>
            </a:r>
            <a:r>
              <a:rPr sz="700" b="1" kern="0" spc="0" dirty="0">
                <a:solidFill>
                  <a:srgbClr val="E30025">
                    <a:alpha val="100000"/>
                  </a:srgbClr>
                </a:solidFill>
                <a:latin typeface="Arial" panose="020B0604020202020204"/>
                <a:ea typeface="Arial" panose="020B0604020202020204"/>
                <a:cs typeface="Arial" panose="020B0604020202020204"/>
              </a:rPr>
              <a:t>for</a:t>
            </a:r>
            <a:r>
              <a:rPr sz="700" kern="0" spc="10" dirty="0">
                <a:solidFill>
                  <a:srgbClr val="E30025">
                    <a:alpha val="100000"/>
                  </a:srgbClr>
                </a:solidFill>
                <a:latin typeface="Arial" panose="020B0604020202020204"/>
                <a:ea typeface="Arial" panose="020B0604020202020204"/>
                <a:cs typeface="Arial" panose="020B0604020202020204"/>
              </a:rPr>
              <a:t>         </a:t>
            </a:r>
            <a:r>
              <a:rPr sz="700" b="1" kern="0" spc="0" dirty="0">
                <a:solidFill>
                  <a:srgbClr val="E30025">
                    <a:alpha val="100000"/>
                  </a:srgbClr>
                </a:solidFill>
                <a:latin typeface="Arial" panose="020B0604020202020204"/>
                <a:ea typeface="Arial" panose="020B0604020202020204"/>
                <a:cs typeface="Arial" panose="020B0604020202020204"/>
              </a:rPr>
              <a:t>use</a:t>
            </a:r>
            <a:endParaRPr lang="en-US" altLang="en-US" sz="700" dirty="0"/>
          </a:p>
          <a:p>
            <a:pPr algn="l" rtl="0" eaLnBrk="0">
              <a:lnSpc>
                <a:spcPct val="103000"/>
              </a:lnSpc>
            </a:pPr>
            <a:endParaRPr lang="en-US" altLang="en-US" sz="900" dirty="0"/>
          </a:p>
          <a:p>
            <a:pPr algn="l" rtl="0" eaLnBrk="0">
              <a:lnSpc>
                <a:spcPct val="8000"/>
              </a:lnSpc>
            </a:pPr>
            <a:endParaRPr lang="en-US" altLang="en-US" sz="100" dirty="0"/>
          </a:p>
          <a:p>
            <a:pPr marL="113030" algn="l" rtl="0" eaLnBrk="0">
              <a:lnSpc>
                <a:spcPts val="1020"/>
              </a:lnSpc>
            </a:pPr>
            <a:r>
              <a:rPr sz="700" kern="0" spc="20" dirty="0">
                <a:solidFill>
                  <a:srgbClr val="00076F">
                    <a:alpha val="100000"/>
                  </a:srgbClr>
                </a:solidFill>
                <a:latin typeface="Arial" panose="020B0604020202020204"/>
                <a:ea typeface="Arial" panose="020B0604020202020204"/>
                <a:cs typeface="Arial" panose="020B0604020202020204"/>
              </a:rPr>
              <a:t>4.Other</a:t>
            </a:r>
            <a:r>
              <a:rPr sz="700" kern="0" spc="0" dirty="0">
                <a:solidFill>
                  <a:srgbClr val="00076F">
                    <a:alpha val="100000"/>
                  </a:srgbClr>
                </a:solidFill>
                <a:latin typeface="Arial" panose="020B0604020202020204"/>
                <a:ea typeface="Arial" panose="020B0604020202020204"/>
                <a:cs typeface="Arial" panose="020B0604020202020204"/>
              </a:rPr>
              <a:t>     </a:t>
            </a:r>
            <a:r>
              <a:rPr sz="700" kern="0" spc="20" dirty="0">
                <a:solidFill>
                  <a:srgbClr val="00076F">
                    <a:alpha val="100000"/>
                  </a:srgbClr>
                </a:solidFill>
                <a:latin typeface="Arial" panose="020B0604020202020204"/>
                <a:ea typeface="Arial" panose="020B0604020202020204"/>
                <a:cs typeface="Arial" panose="020B0604020202020204"/>
              </a:rPr>
              <a:t>controls</a:t>
            </a:r>
            <a:endParaRPr lang="en-US" altLang="en-US" sz="700" dirty="0"/>
          </a:p>
        </p:txBody>
      </p:sp>
      <p:sp>
        <p:nvSpPr>
          <p:cNvPr id="80" name="textbox 80"/>
          <p:cNvSpPr/>
          <p:nvPr/>
        </p:nvSpPr>
        <p:spPr>
          <a:xfrm>
            <a:off x="2552723" y="3482509"/>
            <a:ext cx="112395" cy="114300"/>
          </a:xfrm>
          <a:prstGeom prst="rect">
            <a:avLst/>
          </a:prstGeom>
        </p:spPr>
        <p:txBody>
          <a:bodyPr vert="horz" wrap="square" lIns="0" tIns="0" rIns="0" bIns="0"/>
          <a:lstStyle/>
          <a:p>
            <a:pPr algn="l" rtl="0" eaLnBrk="0">
              <a:lnSpc>
                <a:spcPct val="83000"/>
              </a:lnSpc>
            </a:pPr>
            <a:endParaRPr lang="en-US" altLang="en-US" sz="100" dirty="0"/>
          </a:p>
          <a:p>
            <a:pPr marL="12700" algn="l" rtl="0" eaLnBrk="0">
              <a:lnSpc>
                <a:spcPct val="83000"/>
              </a:lnSpc>
            </a:pPr>
            <a:r>
              <a:rPr sz="700" kern="0" spc="-10" dirty="0">
                <a:solidFill>
                  <a:srgbClr val="000000">
                    <a:alpha val="100000"/>
                  </a:srgbClr>
                </a:solidFill>
                <a:latin typeface="黑体" panose="02010609060101010101" charset="-122"/>
                <a:ea typeface="黑体" panose="02010609060101010101" charset="-122"/>
                <a:cs typeface="黑体" panose="02010609060101010101" charset="-122"/>
              </a:rPr>
              <a:t>16</a:t>
            </a:r>
            <a:endParaRPr lang="en-US" altLang="en-US" sz="700" dirty="0"/>
          </a:p>
        </p:txBody>
      </p:sp>
      <p:sp>
        <p:nvSpPr>
          <p:cNvPr id="81" name="rect"/>
          <p:cNvSpPr/>
          <p:nvPr/>
        </p:nvSpPr>
        <p:spPr>
          <a:xfrm>
            <a:off x="311134" y="311138"/>
            <a:ext cx="6339" cy="171456"/>
          </a:xfrm>
          <a:prstGeom prst="rect">
            <a:avLst/>
          </a:prstGeom>
          <a:solidFill>
            <a:srgbClr val="FF0000">
              <a:alpha val="100000"/>
            </a:srgbClr>
          </a:solidFill>
          <a:ln cap="flat">
            <a:noFill/>
            <a:prstDash val="solid"/>
            <a:miter lim="0"/>
          </a:ln>
        </p:spPr>
        <p:txBody>
          <a:bodyPr rtlCol="0"/>
          <a:lstStyle/>
          <a:p>
            <a:pPr algn="ctr"/>
            <a:endParaRPr lang="zh-CN"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box 82"/>
          <p:cNvSpPr/>
          <p:nvPr/>
        </p:nvSpPr>
        <p:spPr>
          <a:xfrm>
            <a:off x="571476" y="1657552"/>
            <a:ext cx="3423284" cy="1504314"/>
          </a:xfrm>
          <a:prstGeom prst="rect">
            <a:avLst/>
          </a:prstGeom>
        </p:spPr>
        <p:txBody>
          <a:bodyPr vert="horz" wrap="square" lIns="0" tIns="0" rIns="0" bIns="0"/>
          <a:lstStyle/>
          <a:p>
            <a:pPr algn="l" rtl="0" eaLnBrk="0">
              <a:lnSpc>
                <a:spcPct val="83000"/>
              </a:lnSpc>
            </a:pPr>
            <a:endParaRPr lang="en-US" altLang="en-US" sz="100" dirty="0"/>
          </a:p>
          <a:p>
            <a:pPr marL="12700" algn="l" rtl="0" eaLnBrk="0">
              <a:lnSpc>
                <a:spcPts val="1090"/>
              </a:lnSpc>
            </a:pPr>
            <a:r>
              <a:rPr sz="800" kern="0" spc="-10" dirty="0">
                <a:solidFill>
                  <a:srgbClr val="000000">
                    <a:alpha val="100000"/>
                  </a:srgbClr>
                </a:solidFill>
                <a:latin typeface="Arial" panose="020B0604020202020204"/>
                <a:ea typeface="Arial" panose="020B0604020202020204"/>
                <a:cs typeface="Arial" panose="020B0604020202020204"/>
              </a:rPr>
              <a:t>3)</a:t>
            </a:r>
            <a:r>
              <a:rPr sz="800" kern="0" spc="20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Radio</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and</a:t>
            </a:r>
            <a:r>
              <a:rPr sz="800" kern="0" spc="13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Bluetooth</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sound</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control</a:t>
            </a:r>
            <a:endParaRPr lang="en-US" altLang="en-US" sz="800" dirty="0"/>
          </a:p>
          <a:p>
            <a:pPr marL="12700" algn="l" rtl="0" eaLnBrk="0">
              <a:lnSpc>
                <a:spcPts val="1360"/>
              </a:lnSpc>
            </a:pPr>
            <a:r>
              <a:rPr sz="800" kern="0" spc="-10" dirty="0">
                <a:solidFill>
                  <a:srgbClr val="000000">
                    <a:alpha val="100000"/>
                  </a:srgbClr>
                </a:solidFill>
                <a:latin typeface="Arial" panose="020B0604020202020204"/>
                <a:ea typeface="Arial" panose="020B0604020202020204"/>
                <a:cs typeface="Arial" panose="020B0604020202020204"/>
              </a:rPr>
              <a:t>vo</a:t>
            </a:r>
            <a:r>
              <a:rPr sz="800" kern="0" spc="1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=Volume</a:t>
            </a:r>
            <a:r>
              <a:rPr sz="800" kern="0" spc="1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Up</a:t>
            </a:r>
            <a:endParaRPr lang="en-US" altLang="en-US" sz="800" dirty="0"/>
          </a:p>
          <a:p>
            <a:pPr marL="12700" algn="l" rtl="0" eaLnBrk="0">
              <a:lnSpc>
                <a:spcPct val="81000"/>
              </a:lnSpc>
              <a:spcBef>
                <a:spcPts val="705"/>
              </a:spcBef>
            </a:pPr>
            <a:r>
              <a:rPr sz="800" kern="0" spc="-10" dirty="0">
                <a:solidFill>
                  <a:srgbClr val="000000">
                    <a:alpha val="100000"/>
                  </a:srgbClr>
                </a:solidFill>
                <a:latin typeface="Arial" panose="020B0604020202020204"/>
                <a:ea typeface="Arial" panose="020B0604020202020204"/>
                <a:cs typeface="Arial" panose="020B0604020202020204"/>
              </a:rPr>
              <a:t>me</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20" dirty="0">
                <a:solidFill>
                  <a:srgbClr val="000000">
                    <a:alpha val="100000"/>
                  </a:srgbClr>
                </a:solidFill>
                <a:latin typeface="Arial" panose="020B0604020202020204"/>
                <a:ea typeface="Arial" panose="020B0604020202020204"/>
                <a:cs typeface="Arial" panose="020B0604020202020204"/>
              </a:rPr>
              <a:t>=</a:t>
            </a:r>
            <a:r>
              <a:rPr sz="800" kern="0" spc="-10" dirty="0">
                <a:solidFill>
                  <a:srgbClr val="000000">
                    <a:alpha val="100000"/>
                  </a:srgbClr>
                </a:solidFill>
                <a:latin typeface="Arial" panose="020B0604020202020204"/>
                <a:ea typeface="Arial" panose="020B0604020202020204"/>
                <a:cs typeface="Arial" panose="020B0604020202020204"/>
              </a:rPr>
              <a:t>Volume</a:t>
            </a:r>
            <a:r>
              <a:rPr sz="800" kern="0" spc="13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Do</a:t>
            </a:r>
            <a:r>
              <a:rPr sz="800" kern="0" spc="-20" dirty="0">
                <a:solidFill>
                  <a:srgbClr val="000000">
                    <a:alpha val="100000"/>
                  </a:srgbClr>
                </a:solidFill>
                <a:latin typeface="Arial" panose="020B0604020202020204"/>
                <a:ea typeface="Arial" panose="020B0604020202020204"/>
                <a:cs typeface="Arial" panose="020B0604020202020204"/>
              </a:rPr>
              <a:t>wn</a:t>
            </a:r>
            <a:endParaRPr lang="en-US" altLang="en-US" sz="800" dirty="0"/>
          </a:p>
          <a:p>
            <a:pPr marL="12700" algn="l" rtl="0" eaLnBrk="0">
              <a:lnSpc>
                <a:spcPct val="81000"/>
              </a:lnSpc>
              <a:spcBef>
                <a:spcPts val="520"/>
              </a:spcBef>
            </a:pPr>
            <a:r>
              <a:rPr sz="800" b="1" kern="0" spc="-10" dirty="0">
                <a:solidFill>
                  <a:srgbClr val="000000">
                    <a:alpha val="100000"/>
                  </a:srgbClr>
                </a:solidFill>
                <a:latin typeface="Arial" panose="020B0604020202020204"/>
                <a:ea typeface="Arial" panose="020B0604020202020204"/>
                <a:cs typeface="Arial" panose="020B0604020202020204"/>
              </a:rPr>
              <a:t>=</a:t>
            </a:r>
            <a:r>
              <a:rPr sz="800" b="1" kern="0" spc="0" dirty="0">
                <a:solidFill>
                  <a:srgbClr val="000000">
                    <a:alpha val="100000"/>
                  </a:srgbClr>
                </a:solidFill>
                <a:latin typeface="Arial" panose="020B0604020202020204"/>
                <a:ea typeface="Arial" panose="020B0604020202020204"/>
                <a:cs typeface="Arial" panose="020B0604020202020204"/>
              </a:rPr>
              <a:t>Radio</a:t>
            </a:r>
            <a:r>
              <a:rPr sz="800" b="1" kern="0" spc="-10" dirty="0">
                <a:solidFill>
                  <a:srgbClr val="000000">
                    <a:alpha val="100000"/>
                  </a:srgbClr>
                </a:solidFill>
                <a:latin typeface="Arial" panose="020B0604020202020204"/>
                <a:ea typeface="Arial" panose="020B0604020202020204"/>
                <a:cs typeface="Arial" panose="020B0604020202020204"/>
              </a:rPr>
              <a:t>/</a:t>
            </a:r>
            <a:r>
              <a:rPr sz="800" b="1" kern="0" spc="0" dirty="0">
                <a:solidFill>
                  <a:srgbClr val="000000">
                    <a:alpha val="100000"/>
                  </a:srgbClr>
                </a:solidFill>
                <a:latin typeface="Arial" panose="020B0604020202020204"/>
                <a:ea typeface="Arial" panose="020B0604020202020204"/>
                <a:cs typeface="Arial" panose="020B0604020202020204"/>
              </a:rPr>
              <a:t>Bluetooth</a:t>
            </a:r>
            <a:r>
              <a:rPr sz="800" kern="0" spc="30" dirty="0">
                <a:solidFill>
                  <a:srgbClr val="000000">
                    <a:alpha val="100000"/>
                  </a:srgbClr>
                </a:solidFill>
                <a:latin typeface="Arial" panose="020B0604020202020204"/>
                <a:ea typeface="Arial" panose="020B0604020202020204"/>
                <a:cs typeface="Arial" panose="020B0604020202020204"/>
              </a:rPr>
              <a:t>     </a:t>
            </a:r>
            <a:r>
              <a:rPr sz="800" b="1" kern="0" spc="-10" dirty="0">
                <a:solidFill>
                  <a:srgbClr val="000000">
                    <a:alpha val="100000"/>
                  </a:srgbClr>
                </a:solidFill>
                <a:latin typeface="Arial" panose="020B0604020202020204"/>
                <a:ea typeface="Arial" panose="020B0604020202020204"/>
                <a:cs typeface="Arial" panose="020B0604020202020204"/>
              </a:rPr>
              <a:t>audio</a:t>
            </a:r>
            <a:endParaRPr lang="en-US" altLang="en-US" sz="800" dirty="0"/>
          </a:p>
          <a:p>
            <a:pPr marL="12700" algn="l" rtl="0" eaLnBrk="0">
              <a:lnSpc>
                <a:spcPts val="1090"/>
              </a:lnSpc>
              <a:spcBef>
                <a:spcPts val="120"/>
              </a:spcBef>
            </a:pPr>
            <a:r>
              <a:rPr sz="800" kern="0" spc="-10" dirty="0">
                <a:solidFill>
                  <a:srgbClr val="000000">
                    <a:alpha val="100000"/>
                  </a:srgbClr>
                </a:solidFill>
                <a:latin typeface="Arial" panose="020B0604020202020204"/>
                <a:ea typeface="Arial" panose="020B0604020202020204"/>
                <a:cs typeface="Arial" panose="020B0604020202020204"/>
              </a:rPr>
              <a:t>W)=</a:t>
            </a:r>
            <a:r>
              <a:rPr sz="800" kern="0" spc="0" dirty="0">
                <a:solidFill>
                  <a:srgbClr val="000000">
                    <a:alpha val="100000"/>
                  </a:srgbClr>
                </a:solidFill>
                <a:latin typeface="Arial" panose="020B0604020202020204"/>
                <a:ea typeface="Arial" panose="020B0604020202020204"/>
                <a:cs typeface="Arial" panose="020B0604020202020204"/>
              </a:rPr>
              <a:t>Switch</a:t>
            </a:r>
            <a:r>
              <a:rPr sz="800" kern="0" spc="14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to</a:t>
            </a:r>
            <a:r>
              <a:rPr sz="800" kern="0" spc="14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the</a:t>
            </a:r>
            <a:r>
              <a:rPr sz="800" kern="0" spc="18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pre</a:t>
            </a:r>
            <a:r>
              <a:rPr sz="800" kern="0" spc="-10" dirty="0">
                <a:solidFill>
                  <a:srgbClr val="000000">
                    <a:alpha val="100000"/>
                  </a:srgbClr>
                </a:solidFill>
                <a:latin typeface="Arial" panose="020B0604020202020204"/>
                <a:ea typeface="Arial" panose="020B0604020202020204"/>
                <a:cs typeface="Arial" panose="020B0604020202020204"/>
              </a:rPr>
              <a:t>vious</a:t>
            </a:r>
            <a:r>
              <a:rPr sz="800" kern="0" spc="1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song</a:t>
            </a:r>
            <a:endParaRPr lang="en-US" altLang="en-US" sz="800" dirty="0"/>
          </a:p>
          <a:p>
            <a:pPr marL="12700" algn="l" rtl="0" eaLnBrk="0">
              <a:lnSpc>
                <a:spcPts val="1300"/>
              </a:lnSpc>
            </a:pPr>
            <a:r>
              <a:rPr sz="800" kern="0" spc="-10" dirty="0">
                <a:solidFill>
                  <a:srgbClr val="000000">
                    <a:alpha val="100000"/>
                  </a:srgbClr>
                </a:solidFill>
                <a:latin typeface="Arial" panose="020B0604020202020204"/>
                <a:ea typeface="Arial" panose="020B0604020202020204"/>
                <a:cs typeface="Arial" panose="020B0604020202020204"/>
              </a:rPr>
              <a:t>CM</a:t>
            </a:r>
            <a:r>
              <a:rPr sz="800" kern="0" spc="13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=Switch</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to</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next</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song</a:t>
            </a:r>
            <a:endParaRPr lang="en-US" altLang="en-US" sz="800" dirty="0"/>
          </a:p>
          <a:p>
            <a:pPr marL="12700" algn="l" rtl="0" eaLnBrk="0">
              <a:lnSpc>
                <a:spcPct val="81000"/>
              </a:lnSpc>
              <a:spcBef>
                <a:spcPts val="455"/>
              </a:spcBef>
            </a:pPr>
            <a:r>
              <a:rPr sz="800" b="1" kern="0" spc="-10" dirty="0">
                <a:solidFill>
                  <a:srgbClr val="000000">
                    <a:alpha val="100000"/>
                  </a:srgbClr>
                </a:solidFill>
                <a:latin typeface="Arial" panose="020B0604020202020204"/>
                <a:ea typeface="Arial" panose="020B0604020202020204"/>
                <a:cs typeface="Arial" panose="020B0604020202020204"/>
              </a:rPr>
              <a:t>e</a:t>
            </a:r>
            <a:r>
              <a:rPr sz="800" kern="0" spc="140" dirty="0">
                <a:solidFill>
                  <a:srgbClr val="000000">
                    <a:alpha val="100000"/>
                  </a:srgbClr>
                </a:solidFill>
                <a:latin typeface="Arial" panose="020B0604020202020204"/>
                <a:ea typeface="Arial" panose="020B0604020202020204"/>
                <a:cs typeface="Arial" panose="020B0604020202020204"/>
              </a:rPr>
              <a:t> </a:t>
            </a:r>
            <a:r>
              <a:rPr sz="800" b="1" kern="0" spc="-10" dirty="0">
                <a:solidFill>
                  <a:srgbClr val="000000">
                    <a:alpha val="100000"/>
                  </a:srgbClr>
                </a:solidFill>
                <a:latin typeface="Arial" panose="020B0604020202020204"/>
                <a:ea typeface="Arial" panose="020B0604020202020204"/>
                <a:cs typeface="Arial" panose="020B0604020202020204"/>
              </a:rPr>
              <a:t>=Mode</a:t>
            </a:r>
            <a:r>
              <a:rPr sz="800" kern="0" spc="50" dirty="0">
                <a:solidFill>
                  <a:srgbClr val="000000">
                    <a:alpha val="100000"/>
                  </a:srgbClr>
                </a:solidFill>
                <a:latin typeface="Arial" panose="020B0604020202020204"/>
                <a:ea typeface="Arial" panose="020B0604020202020204"/>
                <a:cs typeface="Arial" panose="020B0604020202020204"/>
              </a:rPr>
              <a:t> </a:t>
            </a:r>
            <a:r>
              <a:rPr sz="800" b="1" kern="0" spc="-10" dirty="0">
                <a:solidFill>
                  <a:srgbClr val="000000">
                    <a:alpha val="100000"/>
                  </a:srgbClr>
                </a:solidFill>
                <a:latin typeface="Arial" panose="020B0604020202020204"/>
                <a:ea typeface="Arial" panose="020B0604020202020204"/>
                <a:cs typeface="Arial" panose="020B0604020202020204"/>
              </a:rPr>
              <a:t>switching,</a:t>
            </a:r>
            <a:r>
              <a:rPr sz="800" kern="0" spc="90" dirty="0">
                <a:solidFill>
                  <a:srgbClr val="000000">
                    <a:alpha val="100000"/>
                  </a:srgbClr>
                </a:solidFill>
                <a:latin typeface="Arial" panose="020B0604020202020204"/>
                <a:ea typeface="Arial" panose="020B0604020202020204"/>
                <a:cs typeface="Arial" panose="020B0604020202020204"/>
              </a:rPr>
              <a:t> </a:t>
            </a:r>
            <a:r>
              <a:rPr sz="800" b="1" kern="0" spc="-10" dirty="0">
                <a:solidFill>
                  <a:srgbClr val="000000">
                    <a:alpha val="100000"/>
                  </a:srgbClr>
                </a:solidFill>
                <a:latin typeface="Arial" panose="020B0604020202020204"/>
                <a:ea typeface="Arial" panose="020B0604020202020204"/>
                <a:cs typeface="Arial" panose="020B0604020202020204"/>
              </a:rPr>
              <a:t>radio</a:t>
            </a:r>
            <a:r>
              <a:rPr sz="800" kern="0" spc="70" dirty="0">
                <a:solidFill>
                  <a:srgbClr val="000000">
                    <a:alpha val="100000"/>
                  </a:srgbClr>
                </a:solidFill>
                <a:latin typeface="Arial" panose="020B0604020202020204"/>
                <a:ea typeface="Arial" panose="020B0604020202020204"/>
                <a:cs typeface="Arial" panose="020B0604020202020204"/>
              </a:rPr>
              <a:t> </a:t>
            </a:r>
            <a:r>
              <a:rPr sz="800" b="1" kern="0" spc="-10" dirty="0">
                <a:solidFill>
                  <a:srgbClr val="000000">
                    <a:alpha val="100000"/>
                  </a:srgbClr>
                </a:solidFill>
                <a:latin typeface="Arial" panose="020B0604020202020204"/>
                <a:ea typeface="Arial" panose="020B0604020202020204"/>
                <a:cs typeface="Arial" panose="020B0604020202020204"/>
              </a:rPr>
              <a:t>&amp;</a:t>
            </a:r>
            <a:r>
              <a:rPr sz="800" kern="0" spc="90" dirty="0">
                <a:solidFill>
                  <a:srgbClr val="000000">
                    <a:alpha val="100000"/>
                  </a:srgbClr>
                </a:solidFill>
                <a:latin typeface="Arial" panose="020B0604020202020204"/>
                <a:ea typeface="Arial" panose="020B0604020202020204"/>
                <a:cs typeface="Arial" panose="020B0604020202020204"/>
              </a:rPr>
              <a:t> </a:t>
            </a:r>
            <a:r>
              <a:rPr sz="800" b="1" kern="0" spc="-10" dirty="0">
                <a:solidFill>
                  <a:srgbClr val="000000">
                    <a:alpha val="100000"/>
                  </a:srgbClr>
                </a:solidFill>
                <a:latin typeface="Arial" panose="020B0604020202020204"/>
                <a:ea typeface="Arial" panose="020B0604020202020204"/>
                <a:cs typeface="Arial" panose="020B0604020202020204"/>
              </a:rPr>
              <a:t>Bluetooth</a:t>
            </a:r>
            <a:endParaRPr lang="en-US" altLang="en-US" sz="800" dirty="0"/>
          </a:p>
          <a:p>
            <a:pPr marL="12700" algn="l" rtl="0" eaLnBrk="0">
              <a:lnSpc>
                <a:spcPts val="1090"/>
              </a:lnSpc>
              <a:spcBef>
                <a:spcPts val="280"/>
              </a:spcBef>
            </a:pPr>
            <a:r>
              <a:rPr sz="800" b="1" kern="0" spc="0" dirty="0">
                <a:solidFill>
                  <a:srgbClr val="000000">
                    <a:alpha val="100000"/>
                  </a:srgbClr>
                </a:solidFill>
                <a:latin typeface="Arial" panose="020B0604020202020204"/>
                <a:ea typeface="Arial" panose="020B0604020202020204"/>
                <a:cs typeface="Arial" panose="020B0604020202020204"/>
              </a:rPr>
              <a:t>AD</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a:t>
            </a:r>
            <a:r>
              <a:rPr sz="800" kern="0" spc="0" dirty="0">
                <a:solidFill>
                  <a:srgbClr val="000000">
                    <a:alpha val="100000"/>
                  </a:srgbClr>
                </a:solidFill>
                <a:latin typeface="Arial" panose="020B0604020202020204"/>
                <a:ea typeface="Arial" panose="020B0604020202020204"/>
                <a:cs typeface="Arial" panose="020B0604020202020204"/>
              </a:rPr>
              <a:t>USB</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charg</a:t>
            </a:r>
            <a:r>
              <a:rPr sz="800" kern="0" spc="-10" dirty="0">
                <a:solidFill>
                  <a:srgbClr val="000000">
                    <a:alpha val="100000"/>
                  </a:srgbClr>
                </a:solidFill>
                <a:latin typeface="Arial" panose="020B0604020202020204"/>
                <a:ea typeface="Arial" panose="020B0604020202020204"/>
                <a:cs typeface="Arial" panose="020B0604020202020204"/>
              </a:rPr>
              <a:t>ing</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port,</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mobile</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storage</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SD</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card</a:t>
            </a:r>
            <a:endParaRPr lang="en-US" altLang="en-US" sz="800" dirty="0"/>
          </a:p>
          <a:p>
            <a:pPr marL="260350" algn="l" rtl="0" eaLnBrk="0">
              <a:lnSpc>
                <a:spcPts val="1090"/>
              </a:lnSpc>
              <a:spcBef>
                <a:spcPts val="210"/>
              </a:spcBef>
            </a:pPr>
            <a:r>
              <a:rPr sz="800" kern="0" spc="-10" dirty="0">
                <a:solidFill>
                  <a:srgbClr val="000000">
                    <a:alpha val="100000"/>
                  </a:srgbClr>
                </a:solidFill>
                <a:latin typeface="Arial" panose="020B0604020202020204"/>
                <a:ea typeface="Arial" panose="020B0604020202020204"/>
                <a:cs typeface="Arial" panose="020B0604020202020204"/>
              </a:rPr>
              <a:t>Tip:</a:t>
            </a:r>
            <a:r>
              <a:rPr sz="800" kern="0" spc="1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USB</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charging</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port</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5V1A,</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can</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be</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used</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for</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mobile</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phone</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charging</a:t>
            </a:r>
            <a:endParaRPr lang="en-US" altLang="en-US" sz="800" dirty="0"/>
          </a:p>
        </p:txBody>
      </p:sp>
      <p:sp>
        <p:nvSpPr>
          <p:cNvPr id="83" name="textbox 83"/>
          <p:cNvSpPr/>
          <p:nvPr/>
        </p:nvSpPr>
        <p:spPr>
          <a:xfrm>
            <a:off x="539724" y="649924"/>
            <a:ext cx="2618739" cy="657859"/>
          </a:xfrm>
          <a:prstGeom prst="rect">
            <a:avLst/>
          </a:prstGeom>
        </p:spPr>
        <p:txBody>
          <a:bodyPr vert="horz" wrap="square" lIns="0" tIns="0" rIns="0" bIns="0"/>
          <a:lstStyle/>
          <a:p>
            <a:pPr algn="l" rtl="0" eaLnBrk="0">
              <a:lnSpc>
                <a:spcPct val="83000"/>
              </a:lnSpc>
            </a:pPr>
            <a:endParaRPr lang="en-US" altLang="en-US" sz="100" dirty="0"/>
          </a:p>
          <a:p>
            <a:pPr marL="12700" algn="l" rtl="0" eaLnBrk="0">
              <a:lnSpc>
                <a:spcPts val="885"/>
              </a:lnSpc>
            </a:pPr>
            <a:r>
              <a:rPr sz="600" kern="0" spc="20" dirty="0">
                <a:solidFill>
                  <a:srgbClr val="00076F">
                    <a:alpha val="100000"/>
                  </a:srgbClr>
                </a:solidFill>
                <a:latin typeface="Arial" panose="020B0604020202020204"/>
                <a:ea typeface="Arial" panose="020B0604020202020204"/>
                <a:cs typeface="Arial" panose="020B0604020202020204"/>
              </a:rPr>
              <a:t>4.Other</a:t>
            </a:r>
            <a:r>
              <a:rPr sz="600" kern="0" spc="0" dirty="0">
                <a:solidFill>
                  <a:srgbClr val="00076F">
                    <a:alpha val="100000"/>
                  </a:srgbClr>
                </a:solidFill>
                <a:latin typeface="Arial" panose="020B0604020202020204"/>
                <a:ea typeface="Arial" panose="020B0604020202020204"/>
                <a:cs typeface="Arial" panose="020B0604020202020204"/>
              </a:rPr>
              <a:t>          </a:t>
            </a:r>
            <a:r>
              <a:rPr sz="600" kern="0" spc="20" dirty="0">
                <a:solidFill>
                  <a:srgbClr val="00076F">
                    <a:alpha val="100000"/>
                  </a:srgbClr>
                </a:solidFill>
                <a:latin typeface="Arial" panose="020B0604020202020204"/>
                <a:ea typeface="Arial" panose="020B0604020202020204"/>
                <a:cs typeface="Arial" panose="020B0604020202020204"/>
              </a:rPr>
              <a:t>controls</a:t>
            </a:r>
            <a:endParaRPr lang="en-US" altLang="en-US" sz="600" dirty="0"/>
          </a:p>
          <a:p>
            <a:pPr algn="l" rtl="0" eaLnBrk="0">
              <a:lnSpc>
                <a:spcPct val="117000"/>
              </a:lnSpc>
            </a:pPr>
            <a:endParaRPr lang="en-US" altLang="en-US" sz="1000" dirty="0"/>
          </a:p>
          <a:p>
            <a:pPr marL="44450" algn="l" rtl="0" eaLnBrk="0">
              <a:lnSpc>
                <a:spcPts val="1090"/>
              </a:lnSpc>
              <a:spcBef>
                <a:spcPts val="245"/>
              </a:spcBef>
            </a:pPr>
            <a:r>
              <a:rPr sz="800" kern="0" spc="-10" dirty="0">
                <a:solidFill>
                  <a:srgbClr val="000000">
                    <a:alpha val="100000"/>
                  </a:srgbClr>
                </a:solidFill>
                <a:latin typeface="Arial" panose="020B0604020202020204"/>
                <a:ea typeface="Arial" panose="020B0604020202020204"/>
                <a:cs typeface="Arial" panose="020B0604020202020204"/>
              </a:rPr>
              <a:t>2)</a:t>
            </a:r>
            <a:r>
              <a:rPr sz="800" kern="0" spc="1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Fan</a:t>
            </a:r>
            <a:r>
              <a:rPr sz="800" kern="0" spc="13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control</a:t>
            </a:r>
            <a:endParaRPr lang="en-US" altLang="en-US" sz="800" dirty="0"/>
          </a:p>
          <a:p>
            <a:pPr algn="l" rtl="0" eaLnBrk="0">
              <a:lnSpc>
                <a:spcPct val="110000"/>
              </a:lnSpc>
            </a:pPr>
            <a:endParaRPr lang="en-US" altLang="en-US" sz="200" dirty="0"/>
          </a:p>
          <a:p>
            <a:pPr marL="44450" algn="l" rtl="0" eaLnBrk="0">
              <a:lnSpc>
                <a:spcPts val="1090"/>
              </a:lnSpc>
            </a:pPr>
            <a:r>
              <a:rPr sz="800" kern="0" spc="0" dirty="0">
                <a:solidFill>
                  <a:srgbClr val="000000">
                    <a:alpha val="100000"/>
                  </a:srgbClr>
                </a:solidFill>
                <a:latin typeface="Arial" panose="020B0604020202020204"/>
                <a:ea typeface="Arial" panose="020B0604020202020204"/>
                <a:cs typeface="Arial" panose="020B0604020202020204"/>
              </a:rPr>
              <a:t>When</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the</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fan</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switch</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is</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turned</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on</a:t>
            </a:r>
            <a:r>
              <a:rPr sz="800" kern="0" spc="-10" dirty="0">
                <a:solidFill>
                  <a:srgbClr val="000000">
                    <a:alpha val="100000"/>
                  </a:srgbClr>
                </a:solidFill>
                <a:latin typeface="Arial" panose="020B0604020202020204"/>
                <a:ea typeface="Arial" panose="020B0604020202020204"/>
                <a:cs typeface="Arial" panose="020B0604020202020204"/>
              </a:rPr>
              <a:t>,</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the</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fan</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starts</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to</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work.</a:t>
            </a:r>
            <a:endParaRPr lang="en-US" altLang="en-US" sz="800" dirty="0"/>
          </a:p>
        </p:txBody>
      </p:sp>
      <p:pic>
        <p:nvPicPr>
          <p:cNvPr id="84" name="picture 84"/>
          <p:cNvPicPr>
            <a:picLocks noChangeAspect="1"/>
          </p:cNvPicPr>
          <p:nvPr/>
        </p:nvPicPr>
        <p:blipFill>
          <a:blip r:embed="rId1"/>
          <a:stretch>
            <a:fillRect/>
          </a:stretch>
        </p:blipFill>
        <p:spPr>
          <a:xfrm rot="21600000">
            <a:off x="2711454" y="2044713"/>
            <a:ext cx="1993872" cy="736569"/>
          </a:xfrm>
          <a:prstGeom prst="rect">
            <a:avLst/>
          </a:prstGeom>
        </p:spPr>
      </p:pic>
      <p:pic>
        <p:nvPicPr>
          <p:cNvPr id="85" name="picture 85"/>
          <p:cNvPicPr>
            <a:picLocks noChangeAspect="1"/>
          </p:cNvPicPr>
          <p:nvPr/>
        </p:nvPicPr>
        <p:blipFill>
          <a:blip r:embed="rId2"/>
          <a:stretch>
            <a:fillRect/>
          </a:stretch>
        </p:blipFill>
        <p:spPr>
          <a:xfrm rot="21600000">
            <a:off x="3327383" y="819162"/>
            <a:ext cx="1358923" cy="711180"/>
          </a:xfrm>
          <a:prstGeom prst="rect">
            <a:avLst/>
          </a:prstGeom>
        </p:spPr>
      </p:pic>
      <p:sp>
        <p:nvSpPr>
          <p:cNvPr id="86" name="textbox 86"/>
          <p:cNvSpPr/>
          <p:nvPr/>
        </p:nvSpPr>
        <p:spPr>
          <a:xfrm>
            <a:off x="433238" y="373296"/>
            <a:ext cx="1418589" cy="149860"/>
          </a:xfrm>
          <a:prstGeom prst="rect">
            <a:avLst/>
          </a:prstGeom>
        </p:spPr>
        <p:txBody>
          <a:bodyPr vert="horz" wrap="square" lIns="0" tIns="0" rIns="0" bIns="0"/>
          <a:lstStyle/>
          <a:p>
            <a:pPr algn="l" rtl="0" eaLnBrk="0">
              <a:lnSpc>
                <a:spcPct val="83000"/>
              </a:lnSpc>
            </a:pPr>
            <a:endParaRPr lang="en-US" altLang="en-US" sz="100" dirty="0"/>
          </a:p>
          <a:p>
            <a:pPr marL="12700" algn="l" rtl="0" eaLnBrk="0">
              <a:lnSpc>
                <a:spcPts val="980"/>
              </a:lnSpc>
            </a:pPr>
            <a:r>
              <a:rPr sz="800" b="1" kern="0" spc="-2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Ⅱ</a:t>
            </a:r>
            <a:r>
              <a:rPr sz="800" kern="0" spc="4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 </a:t>
            </a:r>
            <a:r>
              <a:rPr sz="800" b="1" kern="0" spc="-2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a:t>
            </a:r>
            <a:r>
              <a:rPr sz="800" b="1" kern="0" spc="-20" dirty="0">
                <a:solidFill>
                  <a:srgbClr val="E30025">
                    <a:alpha val="100000"/>
                  </a:srgbClr>
                </a:solidFill>
                <a:latin typeface="Arial" panose="020B0604020202020204"/>
                <a:ea typeface="Arial" panose="020B0604020202020204"/>
                <a:cs typeface="Arial" panose="020B0604020202020204"/>
              </a:rPr>
              <a:t>Direction</a:t>
            </a:r>
            <a:r>
              <a:rPr sz="800" kern="0" spc="10" dirty="0">
                <a:solidFill>
                  <a:srgbClr val="E30025">
                    <a:alpha val="100000"/>
                  </a:srgbClr>
                </a:solidFill>
                <a:latin typeface="Arial" panose="020B0604020202020204"/>
                <a:ea typeface="Arial" panose="020B0604020202020204"/>
                <a:cs typeface="Arial" panose="020B0604020202020204"/>
              </a:rPr>
              <a:t>       </a:t>
            </a:r>
            <a:r>
              <a:rPr sz="800" b="1" kern="0" spc="-20" dirty="0">
                <a:solidFill>
                  <a:srgbClr val="E30025">
                    <a:alpha val="100000"/>
                  </a:srgbClr>
                </a:solidFill>
                <a:latin typeface="Arial" panose="020B0604020202020204"/>
                <a:ea typeface="Arial" panose="020B0604020202020204"/>
                <a:cs typeface="Arial" panose="020B0604020202020204"/>
              </a:rPr>
              <a:t>for</a:t>
            </a:r>
            <a:r>
              <a:rPr sz="800" kern="0" spc="30" dirty="0">
                <a:solidFill>
                  <a:srgbClr val="E30025">
                    <a:alpha val="100000"/>
                  </a:srgbClr>
                </a:solidFill>
                <a:latin typeface="Arial" panose="020B0604020202020204"/>
                <a:ea typeface="Arial" panose="020B0604020202020204"/>
                <a:cs typeface="Arial" panose="020B0604020202020204"/>
              </a:rPr>
              <a:t>       </a:t>
            </a:r>
            <a:r>
              <a:rPr sz="800" b="1" kern="0" spc="-20" dirty="0">
                <a:solidFill>
                  <a:srgbClr val="E30025">
                    <a:alpha val="100000"/>
                  </a:srgbClr>
                </a:solidFill>
                <a:latin typeface="Arial" panose="020B0604020202020204"/>
                <a:ea typeface="Arial" panose="020B0604020202020204"/>
                <a:cs typeface="Arial" panose="020B0604020202020204"/>
              </a:rPr>
              <a:t>use</a:t>
            </a:r>
            <a:endParaRPr lang="en-US" altLang="en-US" sz="800" dirty="0"/>
          </a:p>
        </p:txBody>
      </p:sp>
      <p:sp>
        <p:nvSpPr>
          <p:cNvPr id="87" name="textbox 87"/>
          <p:cNvSpPr/>
          <p:nvPr/>
        </p:nvSpPr>
        <p:spPr>
          <a:xfrm>
            <a:off x="2539990" y="3491462"/>
            <a:ext cx="100964" cy="102235"/>
          </a:xfrm>
          <a:prstGeom prst="rect">
            <a:avLst/>
          </a:prstGeom>
        </p:spPr>
        <p:txBody>
          <a:bodyPr vert="horz" wrap="square" lIns="0" tIns="0" rIns="0" bIns="0"/>
          <a:lstStyle/>
          <a:p>
            <a:pPr algn="l" rtl="0" eaLnBrk="0">
              <a:lnSpc>
                <a:spcPct val="81000"/>
              </a:lnSpc>
            </a:pPr>
            <a:endParaRPr lang="en-US" altLang="en-US" sz="100" dirty="0"/>
          </a:p>
          <a:p>
            <a:pPr marL="12700" algn="l" rtl="0" eaLnBrk="0">
              <a:lnSpc>
                <a:spcPct val="84000"/>
              </a:lnSpc>
            </a:pPr>
            <a:r>
              <a:rPr sz="600" kern="0" spc="-10" dirty="0">
                <a:solidFill>
                  <a:srgbClr val="000000">
                    <a:alpha val="100000"/>
                  </a:srgbClr>
                </a:solidFill>
                <a:latin typeface="黑体" panose="02010609060101010101" charset="-122"/>
                <a:ea typeface="黑体" panose="02010609060101010101" charset="-122"/>
                <a:cs typeface="黑体" panose="02010609060101010101" charset="-122"/>
              </a:rPr>
              <a:t>17</a:t>
            </a:r>
            <a:endParaRPr lang="en-US" altLang="en-US" sz="600" dirty="0"/>
          </a:p>
        </p:txBody>
      </p:sp>
      <p:sp>
        <p:nvSpPr>
          <p:cNvPr id="88" name="rect"/>
          <p:cNvSpPr/>
          <p:nvPr/>
        </p:nvSpPr>
        <p:spPr>
          <a:xfrm>
            <a:off x="311134" y="311138"/>
            <a:ext cx="6339" cy="171456"/>
          </a:xfrm>
          <a:prstGeom prst="rect">
            <a:avLst/>
          </a:prstGeom>
          <a:solidFill>
            <a:srgbClr val="FF0000">
              <a:alpha val="100000"/>
            </a:srgbClr>
          </a:solidFill>
          <a:ln cap="flat">
            <a:noFill/>
            <a:prstDash val="solid"/>
            <a:miter lim="0"/>
          </a:ln>
        </p:spPr>
        <p:txBody>
          <a:bodyPr rtlCol="0"/>
          <a:lstStyle/>
          <a:p>
            <a:pPr algn="ctr"/>
            <a:endParaRPr lang="zh-CN" alt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textbox 89"/>
          <p:cNvSpPr/>
          <p:nvPr/>
        </p:nvSpPr>
        <p:spPr>
          <a:xfrm>
            <a:off x="615962" y="2673561"/>
            <a:ext cx="4147184" cy="586105"/>
          </a:xfrm>
          <a:prstGeom prst="rect">
            <a:avLst/>
          </a:prstGeom>
        </p:spPr>
        <p:txBody>
          <a:bodyPr vert="horz" wrap="square" lIns="0" tIns="0" rIns="0" bIns="0"/>
          <a:lstStyle/>
          <a:p>
            <a:pPr algn="l" rtl="0" eaLnBrk="0">
              <a:lnSpc>
                <a:spcPct val="83000"/>
              </a:lnSpc>
            </a:pPr>
            <a:endParaRPr lang="en-US" altLang="en-US" sz="100" dirty="0"/>
          </a:p>
          <a:p>
            <a:pPr marL="12700" algn="l" rtl="0" eaLnBrk="0">
              <a:lnSpc>
                <a:spcPts val="1090"/>
              </a:lnSpc>
            </a:pPr>
            <a:r>
              <a:rPr sz="800" kern="0" spc="0" dirty="0">
                <a:solidFill>
                  <a:srgbClr val="000000">
                    <a:alpha val="100000"/>
                  </a:srgbClr>
                </a:solidFill>
                <a:latin typeface="Arial" panose="020B0604020202020204"/>
                <a:ea typeface="Arial" panose="020B0604020202020204"/>
                <a:cs typeface="Arial" panose="020B0604020202020204"/>
              </a:rPr>
              <a:t>Turn</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to</a:t>
            </a:r>
            <a:r>
              <a:rPr sz="800" kern="0" spc="13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right</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to</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open</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the</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front</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seat</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c</a:t>
            </a:r>
            <a:r>
              <a:rPr sz="800" kern="0" spc="-10" dirty="0">
                <a:solidFill>
                  <a:srgbClr val="000000">
                    <a:alpha val="100000"/>
                  </a:srgbClr>
                </a:solidFill>
                <a:latin typeface="Arial" panose="020B0604020202020204"/>
                <a:ea typeface="Arial" panose="020B0604020202020204"/>
                <a:cs typeface="Arial" panose="020B0604020202020204"/>
              </a:rPr>
              <a:t>ushion</a:t>
            </a:r>
            <a:r>
              <a:rPr sz="800" kern="0" spc="12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(glove</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compartment)</a:t>
            </a:r>
            <a:r>
              <a:rPr sz="800" kern="0" spc="13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lock.</a:t>
            </a:r>
            <a:r>
              <a:rPr sz="800" kern="0" spc="13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Before</a:t>
            </a:r>
            <a:r>
              <a:rPr sz="800" kern="0" spc="13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removing</a:t>
            </a:r>
            <a:endParaRPr lang="en-US" altLang="en-US" sz="800" dirty="0"/>
          </a:p>
          <a:p>
            <a:pPr marL="12700" algn="l" rtl="0" eaLnBrk="0">
              <a:lnSpc>
                <a:spcPts val="995"/>
              </a:lnSpc>
              <a:spcBef>
                <a:spcPts val="160"/>
              </a:spcBef>
            </a:pPr>
            <a:r>
              <a:rPr sz="700" kern="0" spc="40" dirty="0">
                <a:solidFill>
                  <a:srgbClr val="000000">
                    <a:alpha val="100000"/>
                  </a:srgbClr>
                </a:solidFill>
                <a:latin typeface="Arial" panose="020B0604020202020204"/>
                <a:ea typeface="Arial" panose="020B0604020202020204"/>
                <a:cs typeface="Arial" panose="020B0604020202020204"/>
              </a:rPr>
              <a:t>the</a:t>
            </a:r>
            <a:r>
              <a:rPr sz="700" kern="0" spc="12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key</a:t>
            </a:r>
            <a:r>
              <a:rPr sz="700" kern="0" spc="30" dirty="0">
                <a:solidFill>
                  <a:srgbClr val="000000">
                    <a:alpha val="100000"/>
                  </a:srgbClr>
                </a:solidFill>
                <a:latin typeface="Arial" panose="020B0604020202020204"/>
                <a:ea typeface="Arial" panose="020B0604020202020204"/>
                <a:cs typeface="Arial" panose="020B0604020202020204"/>
              </a:rPr>
              <a:t>,</a:t>
            </a:r>
            <a:r>
              <a:rPr sz="700" kern="0" spc="12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restore</a:t>
            </a:r>
            <a:r>
              <a:rPr sz="700" kern="0" spc="8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the</a:t>
            </a:r>
            <a:r>
              <a:rPr sz="700" kern="0" spc="9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seat</a:t>
            </a:r>
            <a:r>
              <a:rPr sz="700" kern="0" spc="10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cushion</a:t>
            </a:r>
            <a:r>
              <a:rPr sz="700" kern="0" spc="12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lock</a:t>
            </a:r>
            <a:r>
              <a:rPr sz="700" kern="0" spc="8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to</a:t>
            </a:r>
            <a:r>
              <a:rPr sz="700" kern="0" spc="8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the</a:t>
            </a:r>
            <a:r>
              <a:rPr sz="700" kern="0" spc="12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locking</a:t>
            </a:r>
            <a:r>
              <a:rPr sz="700" kern="0" spc="120" dirty="0">
                <a:solidFill>
                  <a:srgbClr val="000000">
                    <a:alpha val="100000"/>
                  </a:srgbClr>
                </a:solidFill>
                <a:latin typeface="Arial" panose="020B0604020202020204"/>
                <a:ea typeface="Arial" panose="020B0604020202020204"/>
                <a:cs typeface="Arial" panose="020B0604020202020204"/>
              </a:rPr>
              <a:t> </a:t>
            </a:r>
            <a:r>
              <a:rPr sz="700" kern="0" spc="30" dirty="0">
                <a:solidFill>
                  <a:srgbClr val="000000">
                    <a:alpha val="100000"/>
                  </a:srgbClr>
                </a:solidFill>
                <a:latin typeface="Arial" panose="020B0604020202020204"/>
                <a:ea typeface="Arial" panose="020B0604020202020204"/>
                <a:cs typeface="Arial" panose="020B0604020202020204"/>
              </a:rPr>
              <a:t>position.</a:t>
            </a:r>
            <a:endParaRPr lang="en-US" altLang="en-US" sz="700" dirty="0"/>
          </a:p>
          <a:p>
            <a:pPr marL="12700" algn="l" rtl="0" eaLnBrk="0">
              <a:lnSpc>
                <a:spcPct val="128000"/>
              </a:lnSpc>
              <a:spcBef>
                <a:spcPts val="15"/>
              </a:spcBef>
            </a:pPr>
            <a:r>
              <a:rPr sz="700" kern="0" spc="40" dirty="0">
                <a:solidFill>
                  <a:srgbClr val="000000">
                    <a:alpha val="100000"/>
                  </a:srgbClr>
                </a:solidFill>
                <a:latin typeface="Arial" panose="020B0604020202020204"/>
                <a:ea typeface="Arial" panose="020B0604020202020204"/>
                <a:cs typeface="Arial" panose="020B0604020202020204"/>
              </a:rPr>
              <a:t>Turn</a:t>
            </a:r>
            <a:r>
              <a:rPr sz="700" kern="0" spc="11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to</a:t>
            </a:r>
            <a:r>
              <a:rPr sz="700" kern="0" spc="9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the</a:t>
            </a:r>
            <a:r>
              <a:rPr sz="700" kern="0" spc="13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right</a:t>
            </a:r>
            <a:r>
              <a:rPr sz="700" kern="0" spc="10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to</a:t>
            </a:r>
            <a:r>
              <a:rPr sz="700" kern="0" spc="10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open</a:t>
            </a:r>
            <a:r>
              <a:rPr sz="700" kern="0" spc="10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the</a:t>
            </a:r>
            <a:r>
              <a:rPr sz="700" kern="0" spc="13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rear</a:t>
            </a:r>
            <a:r>
              <a:rPr sz="700" kern="0" spc="9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seat</a:t>
            </a:r>
            <a:r>
              <a:rPr sz="700" kern="0" spc="11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cushion</a:t>
            </a:r>
            <a:r>
              <a:rPr sz="700" kern="0" spc="13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(glove</a:t>
            </a:r>
            <a:r>
              <a:rPr sz="700" kern="0" spc="11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compartment)</a:t>
            </a:r>
            <a:r>
              <a:rPr sz="700" kern="0" spc="13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lock.</a:t>
            </a:r>
            <a:r>
              <a:rPr sz="700" kern="0" spc="14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Before</a:t>
            </a:r>
            <a:r>
              <a:rPr sz="700" kern="0" spc="13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removing</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the</a:t>
            </a:r>
            <a:r>
              <a:rPr sz="700" kern="0" spc="12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key</a:t>
            </a:r>
            <a:r>
              <a:rPr sz="700" kern="0" spc="30" dirty="0">
                <a:solidFill>
                  <a:srgbClr val="000000">
                    <a:alpha val="100000"/>
                  </a:srgbClr>
                </a:solidFill>
                <a:latin typeface="Arial" panose="020B0604020202020204"/>
                <a:ea typeface="Arial" panose="020B0604020202020204"/>
                <a:cs typeface="Arial" panose="020B0604020202020204"/>
              </a:rPr>
              <a:t>,</a:t>
            </a:r>
            <a:r>
              <a:rPr sz="700" kern="0" spc="12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restore</a:t>
            </a:r>
            <a:r>
              <a:rPr sz="700" kern="0" spc="8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the</a:t>
            </a:r>
            <a:r>
              <a:rPr sz="700" kern="0" spc="9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seat</a:t>
            </a:r>
            <a:r>
              <a:rPr sz="700" kern="0" spc="10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cushion</a:t>
            </a:r>
            <a:r>
              <a:rPr sz="700" kern="0" spc="12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lock</a:t>
            </a:r>
            <a:r>
              <a:rPr sz="700" kern="0" spc="8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to</a:t>
            </a:r>
            <a:r>
              <a:rPr sz="700" kern="0" spc="8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the</a:t>
            </a:r>
            <a:r>
              <a:rPr sz="700" kern="0" spc="12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locking</a:t>
            </a:r>
            <a:r>
              <a:rPr sz="700" kern="0" spc="120" dirty="0">
                <a:solidFill>
                  <a:srgbClr val="000000">
                    <a:alpha val="100000"/>
                  </a:srgbClr>
                </a:solidFill>
                <a:latin typeface="Arial" panose="020B0604020202020204"/>
                <a:ea typeface="Arial" panose="020B0604020202020204"/>
                <a:cs typeface="Arial" panose="020B0604020202020204"/>
              </a:rPr>
              <a:t> </a:t>
            </a:r>
            <a:r>
              <a:rPr sz="700" kern="0" spc="30" dirty="0">
                <a:solidFill>
                  <a:srgbClr val="000000">
                    <a:alpha val="100000"/>
                  </a:srgbClr>
                </a:solidFill>
                <a:latin typeface="Arial" panose="020B0604020202020204"/>
                <a:ea typeface="Arial" panose="020B0604020202020204"/>
                <a:cs typeface="Arial" panose="020B0604020202020204"/>
              </a:rPr>
              <a:t>position.</a:t>
            </a:r>
            <a:endParaRPr lang="en-US" altLang="en-US" sz="700" dirty="0"/>
          </a:p>
        </p:txBody>
      </p:sp>
      <p:pic>
        <p:nvPicPr>
          <p:cNvPr id="90" name="picture 90"/>
          <p:cNvPicPr>
            <a:picLocks noChangeAspect="1"/>
          </p:cNvPicPr>
          <p:nvPr/>
        </p:nvPicPr>
        <p:blipFill>
          <a:blip r:embed="rId1"/>
          <a:stretch>
            <a:fillRect/>
          </a:stretch>
        </p:blipFill>
        <p:spPr>
          <a:xfrm rot="21600000">
            <a:off x="2882897" y="1301758"/>
            <a:ext cx="1314437" cy="1269983"/>
          </a:xfrm>
          <a:prstGeom prst="rect">
            <a:avLst/>
          </a:prstGeom>
        </p:spPr>
      </p:pic>
      <p:pic>
        <p:nvPicPr>
          <p:cNvPr id="91" name="picture 91"/>
          <p:cNvPicPr>
            <a:picLocks noChangeAspect="1"/>
          </p:cNvPicPr>
          <p:nvPr/>
        </p:nvPicPr>
        <p:blipFill>
          <a:blip r:embed="rId2"/>
          <a:stretch>
            <a:fillRect/>
          </a:stretch>
        </p:blipFill>
        <p:spPr>
          <a:xfrm rot="21600000">
            <a:off x="1142994" y="1301758"/>
            <a:ext cx="1295418" cy="1276330"/>
          </a:xfrm>
          <a:prstGeom prst="rect">
            <a:avLst/>
          </a:prstGeom>
        </p:spPr>
      </p:pic>
      <p:sp>
        <p:nvSpPr>
          <p:cNvPr id="92" name="textbox 92"/>
          <p:cNvSpPr/>
          <p:nvPr/>
        </p:nvSpPr>
        <p:spPr>
          <a:xfrm>
            <a:off x="433238" y="373296"/>
            <a:ext cx="1418589" cy="433705"/>
          </a:xfrm>
          <a:prstGeom prst="rect">
            <a:avLst/>
          </a:prstGeom>
        </p:spPr>
        <p:txBody>
          <a:bodyPr vert="horz" wrap="square" lIns="0" tIns="0" rIns="0" bIns="0"/>
          <a:lstStyle/>
          <a:p>
            <a:pPr algn="l" rtl="0" eaLnBrk="0">
              <a:lnSpc>
                <a:spcPct val="83000"/>
              </a:lnSpc>
            </a:pPr>
            <a:endParaRPr lang="en-US" altLang="en-US" sz="100" dirty="0"/>
          </a:p>
          <a:p>
            <a:pPr marL="12700" algn="l" rtl="0" eaLnBrk="0">
              <a:lnSpc>
                <a:spcPts val="980"/>
              </a:lnSpc>
            </a:pPr>
            <a:r>
              <a:rPr sz="800" b="1" kern="0" spc="-2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Ⅱ</a:t>
            </a:r>
            <a:r>
              <a:rPr sz="800" kern="0" spc="4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 </a:t>
            </a:r>
            <a:r>
              <a:rPr sz="800" b="1" kern="0" spc="-2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a:t>
            </a:r>
            <a:r>
              <a:rPr sz="800" b="1" kern="0" spc="-20" dirty="0">
                <a:solidFill>
                  <a:srgbClr val="E30025">
                    <a:alpha val="100000"/>
                  </a:srgbClr>
                </a:solidFill>
                <a:latin typeface="Arial" panose="020B0604020202020204"/>
                <a:ea typeface="Arial" panose="020B0604020202020204"/>
                <a:cs typeface="Arial" panose="020B0604020202020204"/>
              </a:rPr>
              <a:t>Direction</a:t>
            </a:r>
            <a:r>
              <a:rPr sz="800" kern="0" spc="10" dirty="0">
                <a:solidFill>
                  <a:srgbClr val="E30025">
                    <a:alpha val="100000"/>
                  </a:srgbClr>
                </a:solidFill>
                <a:latin typeface="Arial" panose="020B0604020202020204"/>
                <a:ea typeface="Arial" panose="020B0604020202020204"/>
                <a:cs typeface="Arial" panose="020B0604020202020204"/>
              </a:rPr>
              <a:t>       </a:t>
            </a:r>
            <a:r>
              <a:rPr sz="800" b="1" kern="0" spc="-20" dirty="0">
                <a:solidFill>
                  <a:srgbClr val="E30025">
                    <a:alpha val="100000"/>
                  </a:srgbClr>
                </a:solidFill>
                <a:latin typeface="Arial" panose="020B0604020202020204"/>
                <a:ea typeface="Arial" panose="020B0604020202020204"/>
                <a:cs typeface="Arial" panose="020B0604020202020204"/>
              </a:rPr>
              <a:t>for</a:t>
            </a:r>
            <a:r>
              <a:rPr sz="800" kern="0" spc="30" dirty="0">
                <a:solidFill>
                  <a:srgbClr val="E30025">
                    <a:alpha val="100000"/>
                  </a:srgbClr>
                </a:solidFill>
                <a:latin typeface="Arial" panose="020B0604020202020204"/>
                <a:ea typeface="Arial" panose="020B0604020202020204"/>
                <a:cs typeface="Arial" panose="020B0604020202020204"/>
              </a:rPr>
              <a:t>       </a:t>
            </a:r>
            <a:r>
              <a:rPr sz="800" b="1" kern="0" spc="-20" dirty="0">
                <a:solidFill>
                  <a:srgbClr val="E30025">
                    <a:alpha val="100000"/>
                  </a:srgbClr>
                </a:solidFill>
                <a:latin typeface="Arial" panose="020B0604020202020204"/>
                <a:ea typeface="Arial" panose="020B0604020202020204"/>
                <a:cs typeface="Arial" panose="020B0604020202020204"/>
              </a:rPr>
              <a:t>use</a:t>
            </a:r>
            <a:endParaRPr lang="en-US" altLang="en-US" sz="800" dirty="0"/>
          </a:p>
          <a:p>
            <a:pPr algn="l" rtl="0" eaLnBrk="0">
              <a:lnSpc>
                <a:spcPct val="105000"/>
              </a:lnSpc>
            </a:pPr>
            <a:endParaRPr lang="en-US" altLang="en-US" sz="900" dirty="0"/>
          </a:p>
          <a:p>
            <a:pPr algn="l" rtl="0" eaLnBrk="0">
              <a:lnSpc>
                <a:spcPct val="7000"/>
              </a:lnSpc>
            </a:pPr>
            <a:endParaRPr lang="en-US" altLang="en-US" sz="100" dirty="0"/>
          </a:p>
          <a:p>
            <a:pPr marL="119380" algn="l" rtl="0" eaLnBrk="0">
              <a:lnSpc>
                <a:spcPts val="1090"/>
              </a:lnSpc>
            </a:pPr>
            <a:r>
              <a:rPr sz="800" kern="0" spc="-10" dirty="0">
                <a:solidFill>
                  <a:srgbClr val="00076F">
                    <a:alpha val="100000"/>
                  </a:srgbClr>
                </a:solidFill>
                <a:latin typeface="Arial" panose="020B0604020202020204"/>
                <a:ea typeface="Arial" panose="020B0604020202020204"/>
                <a:cs typeface="Arial" panose="020B0604020202020204"/>
              </a:rPr>
              <a:t>4.</a:t>
            </a:r>
            <a:r>
              <a:rPr sz="800" kern="0" spc="0" dirty="0">
                <a:solidFill>
                  <a:srgbClr val="00076F">
                    <a:alpha val="100000"/>
                  </a:srgbClr>
                </a:solidFill>
                <a:latin typeface="Arial" panose="020B0604020202020204"/>
                <a:ea typeface="Arial" panose="020B0604020202020204"/>
                <a:cs typeface="Arial" panose="020B0604020202020204"/>
              </a:rPr>
              <a:t>Other</a:t>
            </a:r>
            <a:r>
              <a:rPr sz="800" kern="0" spc="100" dirty="0">
                <a:solidFill>
                  <a:srgbClr val="00076F">
                    <a:alpha val="100000"/>
                  </a:srgbClr>
                </a:solidFill>
                <a:latin typeface="Arial" panose="020B0604020202020204"/>
                <a:ea typeface="Arial" panose="020B0604020202020204"/>
                <a:cs typeface="Arial" panose="020B0604020202020204"/>
              </a:rPr>
              <a:t>  </a:t>
            </a:r>
            <a:r>
              <a:rPr sz="800" kern="0" spc="0" dirty="0">
                <a:solidFill>
                  <a:srgbClr val="00076F">
                    <a:alpha val="100000"/>
                  </a:srgbClr>
                </a:solidFill>
                <a:latin typeface="Arial" panose="020B0604020202020204"/>
                <a:ea typeface="Arial" panose="020B0604020202020204"/>
                <a:cs typeface="Arial" panose="020B0604020202020204"/>
              </a:rPr>
              <a:t>control</a:t>
            </a:r>
            <a:r>
              <a:rPr sz="800" kern="0" spc="-10" dirty="0">
                <a:solidFill>
                  <a:srgbClr val="00076F">
                    <a:alpha val="100000"/>
                  </a:srgbClr>
                </a:solidFill>
                <a:latin typeface="Arial" panose="020B0604020202020204"/>
                <a:ea typeface="Arial" panose="020B0604020202020204"/>
                <a:cs typeface="Arial" panose="020B0604020202020204"/>
              </a:rPr>
              <a:t>s</a:t>
            </a:r>
            <a:endParaRPr lang="en-US" altLang="en-US" sz="800" dirty="0"/>
          </a:p>
        </p:txBody>
      </p:sp>
      <p:sp>
        <p:nvSpPr>
          <p:cNvPr id="93" name="textbox 93"/>
          <p:cNvSpPr/>
          <p:nvPr/>
        </p:nvSpPr>
        <p:spPr>
          <a:xfrm>
            <a:off x="533384" y="971762"/>
            <a:ext cx="1861820" cy="164464"/>
          </a:xfrm>
          <a:prstGeom prst="rect">
            <a:avLst/>
          </a:prstGeom>
        </p:spPr>
        <p:txBody>
          <a:bodyPr vert="horz" wrap="square" lIns="0" tIns="0" rIns="0" bIns="0"/>
          <a:lstStyle/>
          <a:p>
            <a:pPr algn="l" rtl="0" eaLnBrk="0">
              <a:lnSpc>
                <a:spcPct val="83000"/>
              </a:lnSpc>
            </a:pPr>
            <a:endParaRPr lang="en-US" altLang="en-US" sz="100" dirty="0"/>
          </a:p>
          <a:p>
            <a:pPr marL="12700" algn="l" rtl="0" eaLnBrk="0">
              <a:lnSpc>
                <a:spcPts val="1090"/>
              </a:lnSpc>
            </a:pPr>
            <a:r>
              <a:rPr sz="800" kern="0" spc="-10" dirty="0">
                <a:solidFill>
                  <a:srgbClr val="000000">
                    <a:alpha val="100000"/>
                  </a:srgbClr>
                </a:solidFill>
                <a:latin typeface="Arial" panose="020B0604020202020204"/>
                <a:ea typeface="Arial" panose="020B0604020202020204"/>
                <a:cs typeface="Arial" panose="020B0604020202020204"/>
              </a:rPr>
              <a:t>4)</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Seat</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cushio</a:t>
            </a:r>
            <a:r>
              <a:rPr sz="800" kern="0" spc="-10" dirty="0">
                <a:solidFill>
                  <a:srgbClr val="000000">
                    <a:alpha val="100000"/>
                  </a:srgbClr>
                </a:solidFill>
                <a:latin typeface="Arial" panose="020B0604020202020204"/>
                <a:ea typeface="Arial" panose="020B0604020202020204"/>
                <a:cs typeface="Arial" panose="020B0604020202020204"/>
              </a:rPr>
              <a:t>n</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storage</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box</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lock</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control</a:t>
            </a:r>
            <a:endParaRPr lang="en-US" altLang="en-US" sz="800" dirty="0"/>
          </a:p>
        </p:txBody>
      </p:sp>
      <p:sp>
        <p:nvSpPr>
          <p:cNvPr id="94" name="textbox 94"/>
          <p:cNvSpPr/>
          <p:nvPr/>
        </p:nvSpPr>
        <p:spPr>
          <a:xfrm>
            <a:off x="2552723" y="3500416"/>
            <a:ext cx="89535" cy="90169"/>
          </a:xfrm>
          <a:prstGeom prst="rect">
            <a:avLst/>
          </a:prstGeom>
        </p:spPr>
        <p:txBody>
          <a:bodyPr vert="horz" wrap="square" lIns="0" tIns="0" rIns="0" bIns="0"/>
          <a:lstStyle/>
          <a:p>
            <a:pPr algn="l" rtl="0" eaLnBrk="0">
              <a:lnSpc>
                <a:spcPct val="81000"/>
              </a:lnSpc>
            </a:pPr>
            <a:endParaRPr lang="en-US" altLang="en-US" sz="100" dirty="0"/>
          </a:p>
          <a:p>
            <a:pPr marL="12700" algn="l" rtl="0" eaLnBrk="0">
              <a:lnSpc>
                <a:spcPct val="85000"/>
              </a:lnSpc>
            </a:pPr>
            <a:r>
              <a:rPr sz="500" kern="0" spc="0" dirty="0">
                <a:solidFill>
                  <a:srgbClr val="000000">
                    <a:alpha val="100000"/>
                  </a:srgbClr>
                </a:solidFill>
                <a:latin typeface="黑体" panose="02010609060101010101" charset="-122"/>
                <a:ea typeface="黑体" panose="02010609060101010101" charset="-122"/>
                <a:cs typeface="黑体" panose="02010609060101010101" charset="-122"/>
              </a:rPr>
              <a:t>18</a:t>
            </a:r>
            <a:endParaRPr lang="en-US" altLang="en-US" sz="500" dirty="0"/>
          </a:p>
        </p:txBody>
      </p:sp>
      <p:sp>
        <p:nvSpPr>
          <p:cNvPr id="95" name="rect"/>
          <p:cNvSpPr/>
          <p:nvPr/>
        </p:nvSpPr>
        <p:spPr>
          <a:xfrm>
            <a:off x="311134" y="311138"/>
            <a:ext cx="6339" cy="171456"/>
          </a:xfrm>
          <a:prstGeom prst="rect">
            <a:avLst/>
          </a:prstGeom>
          <a:solidFill>
            <a:srgbClr val="FF0000">
              <a:alpha val="100000"/>
            </a:srgbClr>
          </a:solidFill>
          <a:ln cap="flat">
            <a:noFill/>
            <a:prstDash val="solid"/>
            <a:miter lim="0"/>
          </a:ln>
        </p:spPr>
        <p:txBody>
          <a:bodyPr rtlCol="0"/>
          <a:lstStyle/>
          <a:p>
            <a:pPr algn="ctr"/>
            <a:endParaRPr lang="zh-CN" alt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textbox 96"/>
          <p:cNvSpPr/>
          <p:nvPr/>
        </p:nvSpPr>
        <p:spPr>
          <a:xfrm>
            <a:off x="433147" y="378937"/>
            <a:ext cx="4288790" cy="2619375"/>
          </a:xfrm>
          <a:prstGeom prst="rect">
            <a:avLst/>
          </a:prstGeom>
        </p:spPr>
        <p:txBody>
          <a:bodyPr vert="horz" wrap="square" lIns="0" tIns="0" rIns="0" bIns="0"/>
          <a:lstStyle/>
          <a:p>
            <a:pPr algn="l" rtl="0" eaLnBrk="0">
              <a:lnSpc>
                <a:spcPct val="83000"/>
              </a:lnSpc>
            </a:pPr>
            <a:endParaRPr lang="en-US" altLang="en-US" sz="100" dirty="0"/>
          </a:p>
          <a:p>
            <a:pPr marL="12700" algn="l" rtl="0" eaLnBrk="0">
              <a:lnSpc>
                <a:spcPts val="905"/>
              </a:lnSpc>
            </a:pPr>
            <a:r>
              <a:rPr sz="700" b="1" kern="0" spc="7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Ⅱ</a:t>
            </a:r>
            <a:r>
              <a:rPr sz="700" kern="0" spc="11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 </a:t>
            </a:r>
            <a:r>
              <a:rPr sz="700" b="1" kern="0" spc="7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a:t>
            </a:r>
            <a:r>
              <a:rPr sz="700" b="1" kern="0" spc="0" dirty="0">
                <a:solidFill>
                  <a:srgbClr val="E30025">
                    <a:alpha val="100000"/>
                  </a:srgbClr>
                </a:solidFill>
                <a:latin typeface="Arial" panose="020B0604020202020204"/>
                <a:ea typeface="Arial" panose="020B0604020202020204"/>
                <a:cs typeface="Arial" panose="020B0604020202020204"/>
              </a:rPr>
              <a:t>Direction</a:t>
            </a:r>
            <a:r>
              <a:rPr sz="700" kern="0" spc="10" dirty="0">
                <a:solidFill>
                  <a:srgbClr val="E30025">
                    <a:alpha val="100000"/>
                  </a:srgbClr>
                </a:solidFill>
                <a:latin typeface="Arial" panose="020B0604020202020204"/>
                <a:ea typeface="Arial" panose="020B0604020202020204"/>
                <a:cs typeface="Arial" panose="020B0604020202020204"/>
              </a:rPr>
              <a:t>         </a:t>
            </a:r>
            <a:r>
              <a:rPr sz="700" b="1" kern="0" spc="0" dirty="0">
                <a:solidFill>
                  <a:srgbClr val="E30025">
                    <a:alpha val="100000"/>
                  </a:srgbClr>
                </a:solidFill>
                <a:latin typeface="Arial" panose="020B0604020202020204"/>
                <a:ea typeface="Arial" panose="020B0604020202020204"/>
                <a:cs typeface="Arial" panose="020B0604020202020204"/>
              </a:rPr>
              <a:t>for</a:t>
            </a:r>
            <a:r>
              <a:rPr sz="700" kern="0" spc="10" dirty="0">
                <a:solidFill>
                  <a:srgbClr val="E30025">
                    <a:alpha val="100000"/>
                  </a:srgbClr>
                </a:solidFill>
                <a:latin typeface="Arial" panose="020B0604020202020204"/>
                <a:ea typeface="Arial" panose="020B0604020202020204"/>
                <a:cs typeface="Arial" panose="020B0604020202020204"/>
              </a:rPr>
              <a:t>         </a:t>
            </a:r>
            <a:r>
              <a:rPr sz="700" b="1" kern="0" spc="0" dirty="0">
                <a:solidFill>
                  <a:srgbClr val="E30025">
                    <a:alpha val="100000"/>
                  </a:srgbClr>
                </a:solidFill>
                <a:latin typeface="Arial" panose="020B0604020202020204"/>
                <a:ea typeface="Arial" panose="020B0604020202020204"/>
                <a:cs typeface="Arial" panose="020B0604020202020204"/>
              </a:rPr>
              <a:t>use</a:t>
            </a:r>
            <a:endParaRPr lang="en-US" altLang="en-US" sz="700" dirty="0"/>
          </a:p>
          <a:p>
            <a:pPr marL="113030" algn="l" rtl="0" eaLnBrk="0">
              <a:lnSpc>
                <a:spcPts val="1020"/>
              </a:lnSpc>
              <a:spcBef>
                <a:spcPts val="1225"/>
              </a:spcBef>
            </a:pPr>
            <a:r>
              <a:rPr sz="700" kern="0" spc="10" dirty="0">
                <a:solidFill>
                  <a:srgbClr val="323890">
                    <a:alpha val="100000"/>
                  </a:srgbClr>
                </a:solidFill>
                <a:latin typeface="Arial" panose="020B0604020202020204"/>
                <a:ea typeface="Arial" panose="020B0604020202020204"/>
                <a:cs typeface="Arial" panose="020B0604020202020204"/>
              </a:rPr>
              <a:t>5.</a:t>
            </a:r>
            <a:r>
              <a:rPr sz="700" kern="0" spc="20" dirty="0">
                <a:solidFill>
                  <a:srgbClr val="323890">
                    <a:alpha val="100000"/>
                  </a:srgbClr>
                </a:solidFill>
                <a:latin typeface="Arial" panose="020B0604020202020204"/>
                <a:ea typeface="Arial" panose="020B0604020202020204"/>
                <a:cs typeface="Arial" panose="020B0604020202020204"/>
              </a:rPr>
              <a:t>Matters</a:t>
            </a:r>
            <a:r>
              <a:rPr sz="700" kern="0" spc="60" dirty="0">
                <a:solidFill>
                  <a:srgbClr val="323890">
                    <a:alpha val="100000"/>
                  </a:srgbClr>
                </a:solidFill>
                <a:latin typeface="Arial" panose="020B0604020202020204"/>
                <a:ea typeface="Arial" panose="020B0604020202020204"/>
                <a:cs typeface="Arial" panose="020B0604020202020204"/>
              </a:rPr>
              <a:t>  </a:t>
            </a:r>
            <a:r>
              <a:rPr sz="700" kern="0" spc="20" dirty="0">
                <a:solidFill>
                  <a:srgbClr val="323890">
                    <a:alpha val="100000"/>
                  </a:srgbClr>
                </a:solidFill>
                <a:latin typeface="Arial" panose="020B0604020202020204"/>
                <a:ea typeface="Arial" panose="020B0604020202020204"/>
                <a:cs typeface="Arial" panose="020B0604020202020204"/>
              </a:rPr>
              <a:t>relating</a:t>
            </a:r>
            <a:r>
              <a:rPr sz="700" kern="0" spc="60" dirty="0">
                <a:solidFill>
                  <a:srgbClr val="323890">
                    <a:alpha val="100000"/>
                  </a:srgbClr>
                </a:solidFill>
                <a:latin typeface="Arial" panose="020B0604020202020204"/>
                <a:ea typeface="Arial" panose="020B0604020202020204"/>
                <a:cs typeface="Arial" panose="020B0604020202020204"/>
              </a:rPr>
              <a:t>  </a:t>
            </a:r>
            <a:r>
              <a:rPr sz="700" kern="0" spc="20" dirty="0">
                <a:solidFill>
                  <a:srgbClr val="323890">
                    <a:alpha val="100000"/>
                  </a:srgbClr>
                </a:solidFill>
                <a:latin typeface="Arial" panose="020B0604020202020204"/>
                <a:ea typeface="Arial" panose="020B0604020202020204"/>
                <a:cs typeface="Arial" panose="020B0604020202020204"/>
              </a:rPr>
              <a:t>to</a:t>
            </a:r>
            <a:r>
              <a:rPr sz="700" kern="0" spc="50" dirty="0">
                <a:solidFill>
                  <a:srgbClr val="323890">
                    <a:alpha val="100000"/>
                  </a:srgbClr>
                </a:solidFill>
                <a:latin typeface="Arial" panose="020B0604020202020204"/>
                <a:ea typeface="Arial" panose="020B0604020202020204"/>
                <a:cs typeface="Arial" panose="020B0604020202020204"/>
              </a:rPr>
              <a:t>  </a:t>
            </a:r>
            <a:r>
              <a:rPr sz="700" kern="0" spc="20" dirty="0">
                <a:solidFill>
                  <a:srgbClr val="323890">
                    <a:alpha val="100000"/>
                  </a:srgbClr>
                </a:solidFill>
                <a:latin typeface="Arial" panose="020B0604020202020204"/>
                <a:ea typeface="Arial" panose="020B0604020202020204"/>
                <a:cs typeface="Arial" panose="020B0604020202020204"/>
              </a:rPr>
              <a:t>the</a:t>
            </a:r>
            <a:r>
              <a:rPr sz="700" kern="0" spc="50" dirty="0">
                <a:solidFill>
                  <a:srgbClr val="323890">
                    <a:alpha val="100000"/>
                  </a:srgbClr>
                </a:solidFill>
                <a:latin typeface="Arial" panose="020B0604020202020204"/>
                <a:ea typeface="Arial" panose="020B0604020202020204"/>
                <a:cs typeface="Arial" panose="020B0604020202020204"/>
              </a:rPr>
              <a:t>  </a:t>
            </a:r>
            <a:r>
              <a:rPr sz="700" kern="0" spc="20" dirty="0">
                <a:solidFill>
                  <a:srgbClr val="323890">
                    <a:alpha val="100000"/>
                  </a:srgbClr>
                </a:solidFill>
                <a:latin typeface="Arial" panose="020B0604020202020204"/>
                <a:ea typeface="Arial" panose="020B0604020202020204"/>
                <a:cs typeface="Arial" panose="020B0604020202020204"/>
              </a:rPr>
              <a:t>safe</a:t>
            </a:r>
            <a:r>
              <a:rPr sz="700" kern="0" spc="70" dirty="0">
                <a:solidFill>
                  <a:srgbClr val="323890">
                    <a:alpha val="100000"/>
                  </a:srgbClr>
                </a:solidFill>
                <a:latin typeface="Arial" panose="020B0604020202020204"/>
                <a:ea typeface="Arial" panose="020B0604020202020204"/>
                <a:cs typeface="Arial" panose="020B0604020202020204"/>
              </a:rPr>
              <a:t>  </a:t>
            </a:r>
            <a:r>
              <a:rPr sz="700" kern="0" spc="20" dirty="0">
                <a:solidFill>
                  <a:srgbClr val="323890">
                    <a:alpha val="100000"/>
                  </a:srgbClr>
                </a:solidFill>
                <a:latin typeface="Arial" panose="020B0604020202020204"/>
                <a:ea typeface="Arial" panose="020B0604020202020204"/>
                <a:cs typeface="Arial" panose="020B0604020202020204"/>
              </a:rPr>
              <a:t>use</a:t>
            </a:r>
            <a:r>
              <a:rPr sz="700" kern="0" spc="60" dirty="0">
                <a:solidFill>
                  <a:srgbClr val="323890">
                    <a:alpha val="100000"/>
                  </a:srgbClr>
                </a:solidFill>
                <a:latin typeface="Arial" panose="020B0604020202020204"/>
                <a:ea typeface="Arial" panose="020B0604020202020204"/>
                <a:cs typeface="Arial" panose="020B0604020202020204"/>
              </a:rPr>
              <a:t>  </a:t>
            </a:r>
            <a:r>
              <a:rPr sz="700" kern="0" spc="10" dirty="0">
                <a:solidFill>
                  <a:srgbClr val="323890">
                    <a:alpha val="100000"/>
                  </a:srgbClr>
                </a:solidFill>
                <a:latin typeface="Arial" panose="020B0604020202020204"/>
                <a:ea typeface="Arial" panose="020B0604020202020204"/>
                <a:cs typeface="Arial" panose="020B0604020202020204"/>
              </a:rPr>
              <a:t>of</a:t>
            </a:r>
            <a:r>
              <a:rPr sz="700" kern="0" spc="30" dirty="0">
                <a:solidFill>
                  <a:srgbClr val="323890">
                    <a:alpha val="100000"/>
                  </a:srgbClr>
                </a:solidFill>
                <a:latin typeface="Arial" panose="020B0604020202020204"/>
                <a:ea typeface="Arial" panose="020B0604020202020204"/>
                <a:cs typeface="Arial" panose="020B0604020202020204"/>
              </a:rPr>
              <a:t>  </a:t>
            </a:r>
            <a:r>
              <a:rPr sz="700" kern="0" spc="10" dirty="0">
                <a:solidFill>
                  <a:srgbClr val="323890">
                    <a:alpha val="100000"/>
                  </a:srgbClr>
                </a:solidFill>
                <a:latin typeface="Arial" panose="020B0604020202020204"/>
                <a:ea typeface="Arial" panose="020B0604020202020204"/>
                <a:cs typeface="Arial" panose="020B0604020202020204"/>
              </a:rPr>
              <a:t>vehicles</a:t>
            </a:r>
            <a:endParaRPr lang="en-US" altLang="en-US" sz="700" dirty="0"/>
          </a:p>
          <a:p>
            <a:pPr algn="l" rtl="0" eaLnBrk="0">
              <a:lnSpc>
                <a:spcPct val="109000"/>
              </a:lnSpc>
            </a:pPr>
            <a:endParaRPr lang="en-US" altLang="en-US" sz="1000" dirty="0"/>
          </a:p>
          <a:p>
            <a:pPr marL="201930" indent="-88900" algn="l" rtl="0" eaLnBrk="0">
              <a:lnSpc>
                <a:spcPct val="125000"/>
              </a:lnSpc>
              <a:spcBef>
                <a:spcPts val="215"/>
              </a:spcBef>
            </a:pPr>
            <a:r>
              <a:rPr sz="700" kern="0" spc="10" dirty="0">
                <a:solidFill>
                  <a:srgbClr val="000000">
                    <a:alpha val="100000"/>
                  </a:srgbClr>
                </a:solidFill>
                <a:latin typeface="Arial" panose="020B0604020202020204"/>
                <a:ea typeface="Arial" panose="020B0604020202020204"/>
                <a:cs typeface="Arial" panose="020B0604020202020204"/>
              </a:rPr>
              <a:t>1)</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Turn</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off</a:t>
            </a:r>
            <a:r>
              <a:rPr sz="700" kern="0" spc="1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key</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switch</a:t>
            </a:r>
            <a:r>
              <a:rPr sz="700" kern="0" spc="16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when</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leaving</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vehicle</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and</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use</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remote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key</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to</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lock</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vehicle</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otherwise</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there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may</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be</a:t>
            </a:r>
            <a:r>
              <a:rPr sz="700" kern="0" spc="20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ri</a:t>
            </a:r>
            <a:r>
              <a:rPr sz="700" kern="0" spc="10" dirty="0">
                <a:solidFill>
                  <a:srgbClr val="000000">
                    <a:alpha val="100000"/>
                  </a:srgbClr>
                </a:solidFill>
                <a:latin typeface="Arial" panose="020B0604020202020204"/>
                <a:ea typeface="Arial" panose="020B0604020202020204"/>
                <a:cs typeface="Arial" panose="020B0604020202020204"/>
              </a:rPr>
              <a:t>sk</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of</a:t>
            </a:r>
            <a:r>
              <a:rPr sz="700" kern="0" spc="15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theft.</a:t>
            </a:r>
            <a:endParaRPr lang="en-US" altLang="en-US" sz="700" dirty="0"/>
          </a:p>
          <a:p>
            <a:pPr marL="201930" indent="-88900" algn="l" rtl="0" eaLnBrk="0">
              <a:lnSpc>
                <a:spcPct val="131000"/>
              </a:lnSpc>
              <a:spcBef>
                <a:spcPts val="1050"/>
              </a:spcBef>
            </a:pPr>
            <a:r>
              <a:rPr sz="700" kern="0" spc="10" dirty="0">
                <a:solidFill>
                  <a:srgbClr val="000000">
                    <a:alpha val="100000"/>
                  </a:srgbClr>
                </a:solidFill>
                <a:latin typeface="Arial" panose="020B0604020202020204"/>
                <a:ea typeface="Arial" panose="020B0604020202020204"/>
                <a:cs typeface="Arial" panose="020B0604020202020204"/>
              </a:rPr>
              <a:t>2)</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After</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driver</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leaves</a:t>
            </a:r>
            <a:r>
              <a:rPr sz="700" kern="0" spc="20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vehicle</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please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do</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not</a:t>
            </a:r>
            <a:r>
              <a:rPr sz="700" kern="0" spc="20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store</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valuables</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in</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car,</a:t>
            </a:r>
            <a:r>
              <a:rPr sz="700" kern="0" spc="20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otherwise</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company</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will</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not</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be</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responsible</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for</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any</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loss</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of</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val</a:t>
            </a:r>
            <a:r>
              <a:rPr sz="700" kern="0" spc="10" dirty="0">
                <a:solidFill>
                  <a:srgbClr val="000000">
                    <a:alpha val="100000"/>
                  </a:srgbClr>
                </a:solidFill>
                <a:latin typeface="Arial" panose="020B0604020202020204"/>
                <a:ea typeface="Arial" panose="020B0604020202020204"/>
                <a:cs typeface="Arial" panose="020B0604020202020204"/>
              </a:rPr>
              <a:t>uables.</a:t>
            </a:r>
            <a:endParaRPr lang="en-US" altLang="en-US" sz="700" dirty="0"/>
          </a:p>
          <a:p>
            <a:pPr marL="201930" indent="-88900" algn="l" rtl="0" eaLnBrk="0">
              <a:lnSpc>
                <a:spcPct val="125000"/>
              </a:lnSpc>
              <a:spcBef>
                <a:spcPts val="1050"/>
              </a:spcBef>
            </a:pPr>
            <a:r>
              <a:rPr sz="700" kern="0" spc="10" dirty="0">
                <a:solidFill>
                  <a:srgbClr val="000000">
                    <a:alpha val="100000"/>
                  </a:srgbClr>
                </a:solidFill>
                <a:latin typeface="Arial" panose="020B0604020202020204"/>
                <a:ea typeface="Arial" panose="020B0604020202020204"/>
                <a:cs typeface="Arial" panose="020B0604020202020204"/>
              </a:rPr>
              <a:t>3)</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Use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parking</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handle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when</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parking</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Please</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loosen</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parking</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handle</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before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driving.</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use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of</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non</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20" dirty="0">
                <a:solidFill>
                  <a:srgbClr val="000000">
                    <a:alpha val="100000"/>
                  </a:srgbClr>
                </a:solidFill>
                <a:latin typeface="Arial" panose="020B0604020202020204"/>
                <a:ea typeface="Arial" panose="020B0604020202020204"/>
                <a:cs typeface="Arial" panose="020B0604020202020204"/>
              </a:rPr>
              <a:t>designated</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or</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inferior</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oil</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will</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damage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veh</a:t>
            </a:r>
            <a:r>
              <a:rPr sz="700" kern="0" spc="10" dirty="0">
                <a:solidFill>
                  <a:srgbClr val="000000">
                    <a:alpha val="100000"/>
                  </a:srgbClr>
                </a:solidFill>
                <a:latin typeface="Arial" panose="020B0604020202020204"/>
                <a:ea typeface="Arial" panose="020B0604020202020204"/>
                <a:cs typeface="Arial" panose="020B0604020202020204"/>
              </a:rPr>
              <a:t>icle.</a:t>
            </a:r>
            <a:endParaRPr lang="en-US" altLang="en-US" sz="700" dirty="0"/>
          </a:p>
          <a:p>
            <a:pPr marL="113030" algn="l" rtl="0" eaLnBrk="0">
              <a:lnSpc>
                <a:spcPts val="1020"/>
              </a:lnSpc>
              <a:spcBef>
                <a:spcPts val="1055"/>
              </a:spcBef>
            </a:pPr>
            <a:r>
              <a:rPr sz="700" kern="0" spc="10" dirty="0">
                <a:solidFill>
                  <a:srgbClr val="000000">
                    <a:alpha val="100000"/>
                  </a:srgbClr>
                </a:solidFill>
                <a:latin typeface="Arial" panose="020B0604020202020204"/>
                <a:ea typeface="Arial" panose="020B0604020202020204"/>
                <a:cs typeface="Arial" panose="020B0604020202020204"/>
              </a:rPr>
              <a:t>4)</a:t>
            </a:r>
            <a:r>
              <a:rPr sz="700" kern="0" spc="6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Cigarette</a:t>
            </a:r>
            <a:r>
              <a:rPr sz="700" kern="0" spc="7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lighters</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7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propane</a:t>
            </a:r>
            <a:r>
              <a:rPr sz="700" kern="0" spc="6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gas</a:t>
            </a:r>
            <a:r>
              <a:rPr sz="700" kern="0" spc="6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cylinders</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7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perfume</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or</a:t>
            </a:r>
            <a:r>
              <a:rPr sz="700" kern="0" spc="6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other</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combustible</a:t>
            </a:r>
            <a:r>
              <a:rPr sz="700" kern="0" spc="10" dirty="0">
                <a:solidFill>
                  <a:srgbClr val="000000">
                    <a:alpha val="100000"/>
                  </a:srgbClr>
                </a:solidFill>
                <a:latin typeface="Arial" panose="020B0604020202020204"/>
                <a:ea typeface="Arial" panose="020B0604020202020204"/>
                <a:cs typeface="Arial" panose="020B0604020202020204"/>
              </a:rPr>
              <a:t>/explosive</a:t>
            </a:r>
            <a:endParaRPr lang="en-US" altLang="en-US" sz="700" dirty="0"/>
          </a:p>
          <a:p>
            <a:pPr marL="201930" algn="l" rtl="0" eaLnBrk="0">
              <a:lnSpc>
                <a:spcPct val="119000"/>
              </a:lnSpc>
              <a:spcBef>
                <a:spcPts val="20"/>
              </a:spcBef>
            </a:pPr>
            <a:r>
              <a:rPr sz="700" kern="0" spc="20" dirty="0">
                <a:solidFill>
                  <a:srgbClr val="000000">
                    <a:alpha val="100000"/>
                  </a:srgbClr>
                </a:solidFill>
                <a:latin typeface="Arial" panose="020B0604020202020204"/>
                <a:ea typeface="Arial" panose="020B0604020202020204"/>
                <a:cs typeface="Arial" panose="020B0604020202020204"/>
              </a:rPr>
              <a:t>substances</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are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not</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allowed</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on</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vehicle</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These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items</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pose</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safety</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h</a:t>
            </a:r>
            <a:r>
              <a:rPr sz="700" kern="0" spc="10" dirty="0">
                <a:solidFill>
                  <a:srgbClr val="000000">
                    <a:alpha val="100000"/>
                  </a:srgbClr>
                </a:solidFill>
                <a:latin typeface="Arial" panose="020B0604020202020204"/>
                <a:ea typeface="Arial" panose="020B0604020202020204"/>
                <a:cs typeface="Arial" panose="020B0604020202020204"/>
              </a:rPr>
              <a:t>azard</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when</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vehicle</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is</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exposed</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to</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high</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temperatures</a:t>
            </a:r>
            <a:r>
              <a:rPr sz="700" kern="0" spc="20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for</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long</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per</a:t>
            </a:r>
            <a:r>
              <a:rPr sz="700" kern="0" spc="10" dirty="0">
                <a:solidFill>
                  <a:srgbClr val="000000">
                    <a:alpha val="100000"/>
                  </a:srgbClr>
                </a:solidFill>
                <a:latin typeface="Arial" panose="020B0604020202020204"/>
                <a:ea typeface="Arial" panose="020B0604020202020204"/>
                <a:cs typeface="Arial" panose="020B0604020202020204"/>
              </a:rPr>
              <a:t>iod</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of</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time.</a:t>
            </a:r>
            <a:endParaRPr lang="en-US" altLang="en-US" sz="700" dirty="0"/>
          </a:p>
          <a:p>
            <a:pPr algn="l" rtl="0" eaLnBrk="0">
              <a:lnSpc>
                <a:spcPct val="106000"/>
              </a:lnSpc>
            </a:pPr>
            <a:endParaRPr lang="en-US" altLang="en-US" sz="900" dirty="0"/>
          </a:p>
          <a:p>
            <a:pPr marL="201930" indent="-88900" algn="l" rtl="0" eaLnBrk="0">
              <a:lnSpc>
                <a:spcPct val="119000"/>
              </a:lnSpc>
              <a:spcBef>
                <a:spcPts val="5"/>
              </a:spcBef>
            </a:pPr>
            <a:r>
              <a:rPr sz="700" kern="0" spc="10" dirty="0">
                <a:solidFill>
                  <a:srgbClr val="000000">
                    <a:alpha val="100000"/>
                  </a:srgbClr>
                </a:solidFill>
                <a:latin typeface="Arial" panose="020B0604020202020204"/>
                <a:ea typeface="Arial" panose="020B0604020202020204"/>
                <a:cs typeface="Arial" panose="020B0604020202020204"/>
              </a:rPr>
              <a:t>5)</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Do</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not</a:t>
            </a:r>
            <a:r>
              <a:rPr sz="700" kern="0" spc="20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expose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light</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concentrating</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items</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in</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car</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such</a:t>
            </a:r>
            <a:r>
              <a:rPr sz="700" kern="0" spc="20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as</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glasses,</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magnifying</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glasses,</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etc</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15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which</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may</a:t>
            </a:r>
            <a:r>
              <a:rPr sz="700" kern="0" spc="20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cause</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risk</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of</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bur</a:t>
            </a:r>
            <a:r>
              <a:rPr sz="700" kern="0" spc="10" dirty="0">
                <a:solidFill>
                  <a:srgbClr val="000000">
                    <a:alpha val="100000"/>
                  </a:srgbClr>
                </a:solidFill>
                <a:latin typeface="Arial" panose="020B0604020202020204"/>
                <a:ea typeface="Arial" panose="020B0604020202020204"/>
                <a:cs typeface="Arial" panose="020B0604020202020204"/>
              </a:rPr>
              <a:t>ning.</a:t>
            </a:r>
            <a:endParaRPr lang="en-US" altLang="en-US" sz="700" dirty="0"/>
          </a:p>
        </p:txBody>
      </p:sp>
      <p:sp>
        <p:nvSpPr>
          <p:cNvPr id="97" name="textbox 97"/>
          <p:cNvSpPr/>
          <p:nvPr/>
        </p:nvSpPr>
        <p:spPr>
          <a:xfrm>
            <a:off x="2539990" y="3482128"/>
            <a:ext cx="112395" cy="114300"/>
          </a:xfrm>
          <a:prstGeom prst="rect">
            <a:avLst/>
          </a:prstGeom>
        </p:spPr>
        <p:txBody>
          <a:bodyPr vert="horz" wrap="square" lIns="0" tIns="0" rIns="0" bIns="0"/>
          <a:lstStyle/>
          <a:p>
            <a:pPr algn="l" rtl="0" eaLnBrk="0">
              <a:lnSpc>
                <a:spcPct val="85000"/>
              </a:lnSpc>
            </a:pPr>
            <a:endParaRPr lang="en-US" altLang="en-US" sz="100" dirty="0"/>
          </a:p>
          <a:p>
            <a:pPr marL="12700" algn="l" rtl="0" eaLnBrk="0">
              <a:lnSpc>
                <a:spcPct val="83000"/>
              </a:lnSpc>
            </a:pPr>
            <a:r>
              <a:rPr sz="700" kern="0" spc="-10" dirty="0">
                <a:solidFill>
                  <a:srgbClr val="000000">
                    <a:alpha val="100000"/>
                  </a:srgbClr>
                </a:solidFill>
                <a:latin typeface="黑体" panose="02010609060101010101" charset="-122"/>
                <a:ea typeface="黑体" panose="02010609060101010101" charset="-122"/>
                <a:cs typeface="黑体" panose="02010609060101010101" charset="-122"/>
              </a:rPr>
              <a:t>19</a:t>
            </a:r>
            <a:endParaRPr lang="en-US" altLang="en-US" sz="700" dirty="0"/>
          </a:p>
        </p:txBody>
      </p:sp>
      <p:sp>
        <p:nvSpPr>
          <p:cNvPr id="98" name="rect"/>
          <p:cNvSpPr/>
          <p:nvPr/>
        </p:nvSpPr>
        <p:spPr>
          <a:xfrm>
            <a:off x="311134" y="311138"/>
            <a:ext cx="6339" cy="171456"/>
          </a:xfrm>
          <a:prstGeom prst="rect">
            <a:avLst/>
          </a:prstGeom>
          <a:solidFill>
            <a:srgbClr val="FF0000">
              <a:alpha val="100000"/>
            </a:srgbClr>
          </a:solidFill>
          <a:ln cap="flat">
            <a:noFill/>
            <a:prstDash val="solid"/>
            <a:miter lim="0"/>
          </a:ln>
        </p:spPr>
        <p:txBody>
          <a:bodyPr rtlCol="0"/>
          <a:lstStyle/>
          <a:p>
            <a:pPr algn="ctr"/>
            <a:endParaRPr lang="zh-CN" alt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textbox 99"/>
          <p:cNvSpPr/>
          <p:nvPr/>
        </p:nvSpPr>
        <p:spPr>
          <a:xfrm>
            <a:off x="433147" y="378937"/>
            <a:ext cx="4356734" cy="2752725"/>
          </a:xfrm>
          <a:prstGeom prst="rect">
            <a:avLst/>
          </a:prstGeom>
        </p:spPr>
        <p:txBody>
          <a:bodyPr vert="horz" wrap="square" lIns="0" tIns="0" rIns="0" bIns="0"/>
          <a:lstStyle/>
          <a:p>
            <a:pPr algn="l" rtl="0" eaLnBrk="0">
              <a:lnSpc>
                <a:spcPct val="83000"/>
              </a:lnSpc>
            </a:pPr>
            <a:endParaRPr lang="en-US" altLang="en-US" sz="100" dirty="0"/>
          </a:p>
          <a:p>
            <a:pPr marL="12700" algn="l" rtl="0" eaLnBrk="0">
              <a:lnSpc>
                <a:spcPts val="905"/>
              </a:lnSpc>
            </a:pPr>
            <a:r>
              <a:rPr sz="700" b="1" kern="0" spc="7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Ⅱ</a:t>
            </a:r>
            <a:r>
              <a:rPr sz="700" kern="0" spc="11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 </a:t>
            </a:r>
            <a:r>
              <a:rPr sz="700" b="1" kern="0" spc="7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a:t>
            </a:r>
            <a:r>
              <a:rPr sz="700" b="1" kern="0" spc="0" dirty="0">
                <a:solidFill>
                  <a:srgbClr val="E30025">
                    <a:alpha val="100000"/>
                  </a:srgbClr>
                </a:solidFill>
                <a:latin typeface="Arial" panose="020B0604020202020204"/>
                <a:ea typeface="Arial" panose="020B0604020202020204"/>
                <a:cs typeface="Arial" panose="020B0604020202020204"/>
              </a:rPr>
              <a:t>Direction</a:t>
            </a:r>
            <a:r>
              <a:rPr sz="700" kern="0" spc="10" dirty="0">
                <a:solidFill>
                  <a:srgbClr val="E30025">
                    <a:alpha val="100000"/>
                  </a:srgbClr>
                </a:solidFill>
                <a:latin typeface="Arial" panose="020B0604020202020204"/>
                <a:ea typeface="Arial" panose="020B0604020202020204"/>
                <a:cs typeface="Arial" panose="020B0604020202020204"/>
              </a:rPr>
              <a:t>         </a:t>
            </a:r>
            <a:r>
              <a:rPr sz="700" b="1" kern="0" spc="0" dirty="0">
                <a:solidFill>
                  <a:srgbClr val="E30025">
                    <a:alpha val="100000"/>
                  </a:srgbClr>
                </a:solidFill>
                <a:latin typeface="Arial" panose="020B0604020202020204"/>
                <a:ea typeface="Arial" panose="020B0604020202020204"/>
                <a:cs typeface="Arial" panose="020B0604020202020204"/>
              </a:rPr>
              <a:t>for</a:t>
            </a:r>
            <a:r>
              <a:rPr sz="700" kern="0" spc="10" dirty="0">
                <a:solidFill>
                  <a:srgbClr val="E30025">
                    <a:alpha val="100000"/>
                  </a:srgbClr>
                </a:solidFill>
                <a:latin typeface="Arial" panose="020B0604020202020204"/>
                <a:ea typeface="Arial" panose="020B0604020202020204"/>
                <a:cs typeface="Arial" panose="020B0604020202020204"/>
              </a:rPr>
              <a:t>         </a:t>
            </a:r>
            <a:r>
              <a:rPr sz="700" b="1" kern="0" spc="0" dirty="0">
                <a:solidFill>
                  <a:srgbClr val="E30025">
                    <a:alpha val="100000"/>
                  </a:srgbClr>
                </a:solidFill>
                <a:latin typeface="Arial" panose="020B0604020202020204"/>
                <a:ea typeface="Arial" panose="020B0604020202020204"/>
                <a:cs typeface="Arial" panose="020B0604020202020204"/>
              </a:rPr>
              <a:t>use</a:t>
            </a:r>
            <a:endParaRPr lang="en-US" altLang="en-US" sz="700" dirty="0"/>
          </a:p>
          <a:p>
            <a:pPr marL="106680" algn="l" rtl="0" eaLnBrk="0">
              <a:lnSpc>
                <a:spcPts val="1020"/>
              </a:lnSpc>
              <a:spcBef>
                <a:spcPts val="1125"/>
              </a:spcBef>
            </a:pPr>
            <a:r>
              <a:rPr sz="700" kern="0" spc="10" dirty="0">
                <a:solidFill>
                  <a:srgbClr val="323890">
                    <a:alpha val="100000"/>
                  </a:srgbClr>
                </a:solidFill>
                <a:latin typeface="Arial" panose="020B0604020202020204"/>
                <a:ea typeface="Arial" panose="020B0604020202020204"/>
                <a:cs typeface="Arial" panose="020B0604020202020204"/>
              </a:rPr>
              <a:t>5.</a:t>
            </a:r>
            <a:r>
              <a:rPr sz="700" kern="0" spc="20" dirty="0">
                <a:solidFill>
                  <a:srgbClr val="323890">
                    <a:alpha val="100000"/>
                  </a:srgbClr>
                </a:solidFill>
                <a:latin typeface="Arial" panose="020B0604020202020204"/>
                <a:ea typeface="Arial" panose="020B0604020202020204"/>
                <a:cs typeface="Arial" panose="020B0604020202020204"/>
              </a:rPr>
              <a:t>Matters</a:t>
            </a:r>
            <a:r>
              <a:rPr sz="700" kern="0" spc="60" dirty="0">
                <a:solidFill>
                  <a:srgbClr val="323890">
                    <a:alpha val="100000"/>
                  </a:srgbClr>
                </a:solidFill>
                <a:latin typeface="Arial" panose="020B0604020202020204"/>
                <a:ea typeface="Arial" panose="020B0604020202020204"/>
                <a:cs typeface="Arial" panose="020B0604020202020204"/>
              </a:rPr>
              <a:t>  </a:t>
            </a:r>
            <a:r>
              <a:rPr sz="700" kern="0" spc="20" dirty="0">
                <a:solidFill>
                  <a:srgbClr val="323890">
                    <a:alpha val="100000"/>
                  </a:srgbClr>
                </a:solidFill>
                <a:latin typeface="Arial" panose="020B0604020202020204"/>
                <a:ea typeface="Arial" panose="020B0604020202020204"/>
                <a:cs typeface="Arial" panose="020B0604020202020204"/>
              </a:rPr>
              <a:t>relating</a:t>
            </a:r>
            <a:r>
              <a:rPr sz="700" kern="0" spc="50" dirty="0">
                <a:solidFill>
                  <a:srgbClr val="323890">
                    <a:alpha val="100000"/>
                  </a:srgbClr>
                </a:solidFill>
                <a:latin typeface="Arial" panose="020B0604020202020204"/>
                <a:ea typeface="Arial" panose="020B0604020202020204"/>
                <a:cs typeface="Arial" panose="020B0604020202020204"/>
              </a:rPr>
              <a:t>  </a:t>
            </a:r>
            <a:r>
              <a:rPr sz="700" kern="0" spc="20" dirty="0">
                <a:solidFill>
                  <a:srgbClr val="323890">
                    <a:alpha val="100000"/>
                  </a:srgbClr>
                </a:solidFill>
                <a:latin typeface="Arial" panose="020B0604020202020204"/>
                <a:ea typeface="Arial" panose="020B0604020202020204"/>
                <a:cs typeface="Arial" panose="020B0604020202020204"/>
              </a:rPr>
              <a:t>to</a:t>
            </a:r>
            <a:r>
              <a:rPr sz="700" kern="0" spc="50" dirty="0">
                <a:solidFill>
                  <a:srgbClr val="323890">
                    <a:alpha val="100000"/>
                  </a:srgbClr>
                </a:solidFill>
                <a:latin typeface="Arial" panose="020B0604020202020204"/>
                <a:ea typeface="Arial" panose="020B0604020202020204"/>
                <a:cs typeface="Arial" panose="020B0604020202020204"/>
              </a:rPr>
              <a:t>  </a:t>
            </a:r>
            <a:r>
              <a:rPr sz="700" kern="0" spc="20" dirty="0">
                <a:solidFill>
                  <a:srgbClr val="323890">
                    <a:alpha val="100000"/>
                  </a:srgbClr>
                </a:solidFill>
                <a:latin typeface="Arial" panose="020B0604020202020204"/>
                <a:ea typeface="Arial" panose="020B0604020202020204"/>
                <a:cs typeface="Arial" panose="020B0604020202020204"/>
              </a:rPr>
              <a:t>the</a:t>
            </a:r>
            <a:r>
              <a:rPr sz="700" kern="0" spc="50" dirty="0">
                <a:solidFill>
                  <a:srgbClr val="323890">
                    <a:alpha val="100000"/>
                  </a:srgbClr>
                </a:solidFill>
                <a:latin typeface="Arial" panose="020B0604020202020204"/>
                <a:ea typeface="Arial" panose="020B0604020202020204"/>
                <a:cs typeface="Arial" panose="020B0604020202020204"/>
              </a:rPr>
              <a:t>  </a:t>
            </a:r>
            <a:r>
              <a:rPr sz="700" kern="0" spc="20" dirty="0">
                <a:solidFill>
                  <a:srgbClr val="323890">
                    <a:alpha val="100000"/>
                  </a:srgbClr>
                </a:solidFill>
                <a:latin typeface="Arial" panose="020B0604020202020204"/>
                <a:ea typeface="Arial" panose="020B0604020202020204"/>
                <a:cs typeface="Arial" panose="020B0604020202020204"/>
              </a:rPr>
              <a:t>safe</a:t>
            </a:r>
            <a:r>
              <a:rPr sz="700" kern="0" spc="60" dirty="0">
                <a:solidFill>
                  <a:srgbClr val="323890">
                    <a:alpha val="100000"/>
                  </a:srgbClr>
                </a:solidFill>
                <a:latin typeface="Arial" panose="020B0604020202020204"/>
                <a:ea typeface="Arial" panose="020B0604020202020204"/>
                <a:cs typeface="Arial" panose="020B0604020202020204"/>
              </a:rPr>
              <a:t>  </a:t>
            </a:r>
            <a:r>
              <a:rPr sz="700" kern="0" spc="20" dirty="0">
                <a:solidFill>
                  <a:srgbClr val="323890">
                    <a:alpha val="100000"/>
                  </a:srgbClr>
                </a:solidFill>
                <a:latin typeface="Arial" panose="020B0604020202020204"/>
                <a:ea typeface="Arial" panose="020B0604020202020204"/>
                <a:cs typeface="Arial" panose="020B0604020202020204"/>
              </a:rPr>
              <a:t>use</a:t>
            </a:r>
            <a:r>
              <a:rPr sz="700" kern="0" spc="60" dirty="0">
                <a:solidFill>
                  <a:srgbClr val="323890">
                    <a:alpha val="100000"/>
                  </a:srgbClr>
                </a:solidFill>
                <a:latin typeface="Arial" panose="020B0604020202020204"/>
                <a:ea typeface="Arial" panose="020B0604020202020204"/>
                <a:cs typeface="Arial" panose="020B0604020202020204"/>
              </a:rPr>
              <a:t>  </a:t>
            </a:r>
            <a:r>
              <a:rPr sz="700" kern="0" spc="10" dirty="0">
                <a:solidFill>
                  <a:srgbClr val="323890">
                    <a:alpha val="100000"/>
                  </a:srgbClr>
                </a:solidFill>
                <a:latin typeface="Arial" panose="020B0604020202020204"/>
                <a:ea typeface="Arial" panose="020B0604020202020204"/>
                <a:cs typeface="Arial" panose="020B0604020202020204"/>
              </a:rPr>
              <a:t>of</a:t>
            </a:r>
            <a:r>
              <a:rPr sz="700" kern="0" spc="30" dirty="0">
                <a:solidFill>
                  <a:srgbClr val="323890">
                    <a:alpha val="100000"/>
                  </a:srgbClr>
                </a:solidFill>
                <a:latin typeface="Arial" panose="020B0604020202020204"/>
                <a:ea typeface="Arial" panose="020B0604020202020204"/>
                <a:cs typeface="Arial" panose="020B0604020202020204"/>
              </a:rPr>
              <a:t>  </a:t>
            </a:r>
            <a:r>
              <a:rPr sz="700" kern="0" spc="10" dirty="0">
                <a:solidFill>
                  <a:srgbClr val="323890">
                    <a:alpha val="100000"/>
                  </a:srgbClr>
                </a:solidFill>
                <a:latin typeface="Arial" panose="020B0604020202020204"/>
                <a:ea typeface="Arial" panose="020B0604020202020204"/>
                <a:cs typeface="Arial" panose="020B0604020202020204"/>
              </a:rPr>
              <a:t>vehicles</a:t>
            </a:r>
            <a:endParaRPr lang="en-US" altLang="en-US" sz="700" dirty="0"/>
          </a:p>
          <a:p>
            <a:pPr algn="l" rtl="0" eaLnBrk="0">
              <a:lnSpc>
                <a:spcPct val="117000"/>
              </a:lnSpc>
            </a:pPr>
            <a:endParaRPr lang="en-US" altLang="en-US" sz="1000" dirty="0"/>
          </a:p>
          <a:p>
            <a:pPr marL="220980" indent="-114300" algn="l" rtl="0" eaLnBrk="0">
              <a:lnSpc>
                <a:spcPct val="134000"/>
              </a:lnSpc>
              <a:spcBef>
                <a:spcPts val="215"/>
              </a:spcBef>
            </a:pPr>
            <a:r>
              <a:rPr sz="700" kern="0" spc="10" dirty="0">
                <a:solidFill>
                  <a:srgbClr val="000000">
                    <a:alpha val="100000"/>
                  </a:srgbClr>
                </a:solidFill>
                <a:latin typeface="Arial" panose="020B0604020202020204"/>
                <a:ea typeface="Arial" panose="020B0604020202020204"/>
                <a:cs typeface="Arial" panose="020B0604020202020204"/>
              </a:rPr>
              <a:t>6)</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Don</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20" dirty="0">
                <a:solidFill>
                  <a:srgbClr val="000000">
                    <a:alpha val="100000"/>
                  </a:srgbClr>
                </a:solidFill>
                <a:latin typeface="Arial" panose="020B0604020202020204"/>
                <a:ea typeface="Arial" panose="020B0604020202020204"/>
                <a:cs typeface="Arial" panose="020B0604020202020204"/>
              </a:rPr>
              <a:t>t</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wade</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On</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one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hand</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vehicle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can</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float</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out</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of</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control</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20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and</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on</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the</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other</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hand,</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water</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entering</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core</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components</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can</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lead</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to</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expensive</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repair</a:t>
            </a:r>
            <a:r>
              <a:rPr sz="700" kern="0" spc="10" dirty="0">
                <a:solidFill>
                  <a:srgbClr val="000000">
                    <a:alpha val="100000"/>
                  </a:srgbClr>
                </a:solidFill>
                <a:latin typeface="Arial" panose="020B0604020202020204"/>
                <a:ea typeface="Arial" panose="020B0604020202020204"/>
                <a:cs typeface="Arial" panose="020B0604020202020204"/>
              </a:rPr>
              <a:t>s.</a:t>
            </a:r>
            <a:endParaRPr lang="en-US" altLang="en-US" sz="700" dirty="0"/>
          </a:p>
          <a:p>
            <a:pPr marL="227330" indent="-120650" algn="l" rtl="0" eaLnBrk="0">
              <a:lnSpc>
                <a:spcPct val="131000"/>
              </a:lnSpc>
              <a:spcBef>
                <a:spcPts val="950"/>
              </a:spcBef>
            </a:pPr>
            <a:r>
              <a:rPr sz="700" kern="0" spc="10" dirty="0">
                <a:solidFill>
                  <a:srgbClr val="000000">
                    <a:alpha val="100000"/>
                  </a:srgbClr>
                </a:solidFill>
                <a:latin typeface="Arial" panose="020B0604020202020204"/>
                <a:ea typeface="Arial" panose="020B0604020202020204"/>
                <a:cs typeface="Arial" panose="020B0604020202020204"/>
              </a:rPr>
              <a:t>7)</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When</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tire</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is</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punctured</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control</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direction</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and</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do</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not</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brake</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suddenly.</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Sudden</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braking</a:t>
            </a:r>
            <a:r>
              <a:rPr sz="700" kern="0" spc="15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will</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cause</a:t>
            </a:r>
            <a:r>
              <a:rPr sz="700" kern="0" spc="16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vehicle</a:t>
            </a:r>
            <a:r>
              <a:rPr sz="700" kern="0" spc="16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to</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lean</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to</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one</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side</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15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which</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may</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cause</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an</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a:t>
            </a:r>
            <a:r>
              <a:rPr sz="700" kern="0" spc="10" dirty="0">
                <a:solidFill>
                  <a:srgbClr val="000000">
                    <a:alpha val="100000"/>
                  </a:srgbClr>
                </a:solidFill>
                <a:latin typeface="Arial" panose="020B0604020202020204"/>
                <a:ea typeface="Arial" panose="020B0604020202020204"/>
                <a:cs typeface="Arial" panose="020B0604020202020204"/>
              </a:rPr>
              <a:t>ccident.</a:t>
            </a:r>
            <a:endParaRPr lang="en-US" altLang="en-US" sz="700" dirty="0"/>
          </a:p>
          <a:p>
            <a:pPr marL="106680" algn="l" rtl="0" eaLnBrk="0">
              <a:lnSpc>
                <a:spcPts val="1020"/>
              </a:lnSpc>
              <a:spcBef>
                <a:spcPts val="1055"/>
              </a:spcBef>
            </a:pPr>
            <a:r>
              <a:rPr sz="700" kern="0" spc="10" dirty="0">
                <a:solidFill>
                  <a:srgbClr val="000000">
                    <a:alpha val="100000"/>
                  </a:srgbClr>
                </a:solidFill>
                <a:latin typeface="Arial" panose="020B0604020202020204"/>
                <a:ea typeface="Arial" panose="020B0604020202020204"/>
                <a:cs typeface="Arial" panose="020B0604020202020204"/>
              </a:rPr>
              <a:t>8)</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Don</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20" dirty="0">
                <a:solidFill>
                  <a:srgbClr val="000000">
                    <a:alpha val="100000"/>
                  </a:srgbClr>
                </a:solidFill>
                <a:latin typeface="Arial" panose="020B0604020202020204"/>
                <a:ea typeface="Arial" panose="020B0604020202020204"/>
                <a:cs typeface="Arial" panose="020B0604020202020204"/>
              </a:rPr>
              <a:t>t</a:t>
            </a:r>
            <a:r>
              <a:rPr sz="700" kern="0" spc="20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stick</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any</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part</a:t>
            </a:r>
            <a:r>
              <a:rPr sz="700" kern="0" spc="20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of</a:t>
            </a:r>
            <a:r>
              <a:rPr sz="700" kern="0" spc="15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your</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body</a:t>
            </a:r>
            <a:r>
              <a:rPr sz="700" kern="0" spc="2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out</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of</a:t>
            </a:r>
            <a:r>
              <a:rPr sz="700" kern="0" spc="15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ca</a:t>
            </a:r>
            <a:r>
              <a:rPr sz="700" kern="0" spc="10" dirty="0">
                <a:solidFill>
                  <a:srgbClr val="000000">
                    <a:alpha val="100000"/>
                  </a:srgbClr>
                </a:solidFill>
                <a:latin typeface="Arial" panose="020B0604020202020204"/>
                <a:ea typeface="Arial" panose="020B0604020202020204"/>
                <a:cs typeface="Arial" panose="020B0604020202020204"/>
              </a:rPr>
              <a:t>r</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while</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driving.</a:t>
            </a:r>
            <a:endParaRPr lang="en-US" altLang="en-US" sz="700" dirty="0"/>
          </a:p>
          <a:p>
            <a:pPr marL="106680" algn="l" rtl="0" eaLnBrk="0">
              <a:lnSpc>
                <a:spcPts val="1020"/>
              </a:lnSpc>
              <a:spcBef>
                <a:spcPts val="1030"/>
              </a:spcBef>
            </a:pPr>
            <a:r>
              <a:rPr sz="700" kern="0" spc="10" dirty="0">
                <a:solidFill>
                  <a:srgbClr val="000000">
                    <a:alpha val="100000"/>
                  </a:srgbClr>
                </a:solidFill>
                <a:latin typeface="Arial" panose="020B0604020202020204"/>
                <a:ea typeface="Arial" panose="020B0604020202020204"/>
                <a:cs typeface="Arial" panose="020B0604020202020204"/>
              </a:rPr>
              <a:t>9)</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When</a:t>
            </a:r>
            <a:r>
              <a:rPr sz="700" kern="0" spc="20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driving</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fix</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articles</a:t>
            </a:r>
            <a:r>
              <a:rPr sz="700" kern="0" spc="20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on</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car</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and</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remove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all</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articles</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a:t>
            </a:r>
            <a:r>
              <a:rPr sz="700" kern="0" spc="10" dirty="0">
                <a:solidFill>
                  <a:srgbClr val="000000">
                    <a:alpha val="100000"/>
                  </a:srgbClr>
                </a:solidFill>
                <a:latin typeface="Arial" panose="020B0604020202020204"/>
                <a:ea typeface="Arial" panose="020B0604020202020204"/>
                <a:cs typeface="Arial" panose="020B0604020202020204"/>
              </a:rPr>
              <a:t>hat</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may</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hinder</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driving.</a:t>
            </a:r>
            <a:endParaRPr lang="en-US" altLang="en-US" sz="700" dirty="0"/>
          </a:p>
          <a:p>
            <a:pPr marL="271780" indent="-165100" algn="l" rtl="0" eaLnBrk="0">
              <a:lnSpc>
                <a:spcPct val="127000"/>
              </a:lnSpc>
              <a:spcBef>
                <a:spcPts val="1020"/>
              </a:spcBef>
            </a:pPr>
            <a:r>
              <a:rPr sz="700" kern="0" spc="10" dirty="0">
                <a:solidFill>
                  <a:srgbClr val="000000">
                    <a:alpha val="100000"/>
                  </a:srgbClr>
                </a:solidFill>
                <a:latin typeface="Arial" panose="020B0604020202020204"/>
                <a:ea typeface="Arial" panose="020B0604020202020204"/>
                <a:cs typeface="Arial" panose="020B0604020202020204"/>
              </a:rPr>
              <a:t>10)</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When</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driving</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it</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is</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forbidden</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to</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put</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conta</a:t>
            </a:r>
            <a:r>
              <a:rPr sz="700" kern="0" spc="10" dirty="0">
                <a:solidFill>
                  <a:srgbClr val="000000">
                    <a:alpha val="100000"/>
                  </a:srgbClr>
                </a:solidFill>
                <a:latin typeface="Arial" panose="020B0604020202020204"/>
                <a:ea typeface="Arial" panose="020B0604020202020204"/>
                <a:cs typeface="Arial" panose="020B0604020202020204"/>
              </a:rPr>
              <a:t>iner</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with</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liquid</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not</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tightly</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covered</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in</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cup</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holder</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If</a:t>
            </a:r>
            <a:r>
              <a:rPr sz="700" kern="0" spc="15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liquid</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spills</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a:t>
            </a:r>
            <a:r>
              <a:rPr sz="700" kern="0" spc="10" dirty="0">
                <a:solidFill>
                  <a:srgbClr val="000000">
                    <a:alpha val="100000"/>
                  </a:srgbClr>
                </a:solidFill>
                <a:latin typeface="Arial" panose="020B0604020202020204"/>
                <a:ea typeface="Arial" panose="020B0604020202020204"/>
                <a:cs typeface="Arial" panose="020B0604020202020204"/>
              </a:rPr>
              <a:t>t</a:t>
            </a:r>
            <a:r>
              <a:rPr sz="700" kern="0" spc="20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could</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burn</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you</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or</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create</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a</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distraction</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that</a:t>
            </a:r>
            <a:r>
              <a:rPr sz="700" kern="0" spc="20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could</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be</a:t>
            </a:r>
            <a:r>
              <a:rPr sz="700" kern="0" spc="2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a</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safety</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hazard.</a:t>
            </a:r>
            <a:endParaRPr lang="en-US" altLang="en-US" sz="700" dirty="0"/>
          </a:p>
          <a:p>
            <a:pPr algn="l" rtl="0" eaLnBrk="0">
              <a:lnSpc>
                <a:spcPct val="104000"/>
              </a:lnSpc>
            </a:pPr>
            <a:endParaRPr lang="en-US" altLang="en-US" sz="800" dirty="0"/>
          </a:p>
          <a:p>
            <a:pPr marL="271780" indent="-165100" algn="l" rtl="0" eaLnBrk="0">
              <a:lnSpc>
                <a:spcPct val="122000"/>
              </a:lnSpc>
              <a:spcBef>
                <a:spcPts val="0"/>
              </a:spcBef>
            </a:pPr>
            <a:r>
              <a:rPr sz="700" kern="0" spc="10" dirty="0">
                <a:solidFill>
                  <a:srgbClr val="000000">
                    <a:alpha val="100000"/>
                  </a:srgbClr>
                </a:solidFill>
                <a:latin typeface="Arial" panose="020B0604020202020204"/>
                <a:ea typeface="Arial" panose="020B0604020202020204"/>
                <a:cs typeface="Arial" panose="020B0604020202020204"/>
              </a:rPr>
              <a:t>11)</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Do</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not</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turn</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key</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switch</a:t>
            </a:r>
            <a:r>
              <a:rPr sz="700" kern="0" spc="20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while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driving</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Otherwise</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a:t>
            </a:r>
            <a:r>
              <a:rPr sz="700" kern="0" spc="10" dirty="0">
                <a:solidFill>
                  <a:srgbClr val="000000">
                    <a:alpha val="100000"/>
                  </a:srgbClr>
                </a:solidFill>
                <a:latin typeface="Arial" panose="020B0604020202020204"/>
                <a:ea typeface="Arial" panose="020B0604020202020204"/>
                <a:cs typeface="Arial" panose="020B0604020202020204"/>
              </a:rPr>
              <a:t>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steering</a:t>
            </a:r>
            <a:r>
              <a:rPr sz="700" kern="0" spc="20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wheel</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may</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be</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locked,</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causing</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vehicle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to</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lose</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cont</a:t>
            </a:r>
            <a:r>
              <a:rPr sz="700" kern="0" spc="10" dirty="0">
                <a:solidFill>
                  <a:srgbClr val="000000">
                    <a:alpha val="100000"/>
                  </a:srgbClr>
                </a:solidFill>
                <a:latin typeface="Arial" panose="020B0604020202020204"/>
                <a:ea typeface="Arial" panose="020B0604020202020204"/>
                <a:cs typeface="Arial" panose="020B0604020202020204"/>
              </a:rPr>
              <a:t>rol.</a:t>
            </a:r>
            <a:endParaRPr lang="en-US" altLang="en-US" sz="700" dirty="0"/>
          </a:p>
        </p:txBody>
      </p:sp>
      <p:sp>
        <p:nvSpPr>
          <p:cNvPr id="100" name="textbox 100"/>
          <p:cNvSpPr/>
          <p:nvPr/>
        </p:nvSpPr>
        <p:spPr>
          <a:xfrm>
            <a:off x="2539990" y="3481461"/>
            <a:ext cx="118110" cy="114935"/>
          </a:xfrm>
          <a:prstGeom prst="rect">
            <a:avLst/>
          </a:prstGeom>
        </p:spPr>
        <p:txBody>
          <a:bodyPr vert="horz" wrap="square" lIns="0" tIns="0" rIns="0" bIns="0"/>
          <a:lstStyle/>
          <a:p>
            <a:pPr algn="l" rtl="0" eaLnBrk="0">
              <a:lnSpc>
                <a:spcPct val="81000"/>
              </a:lnSpc>
            </a:pPr>
            <a:endParaRPr lang="en-US" altLang="en-US" sz="100" dirty="0"/>
          </a:p>
          <a:p>
            <a:pPr marL="12700" algn="l" rtl="0" eaLnBrk="0">
              <a:lnSpc>
                <a:spcPct val="84000"/>
              </a:lnSpc>
            </a:pPr>
            <a:r>
              <a:rPr sz="700" kern="0" spc="10" dirty="0">
                <a:solidFill>
                  <a:srgbClr val="000000">
                    <a:alpha val="100000"/>
                  </a:srgbClr>
                </a:solidFill>
                <a:latin typeface="黑体" panose="02010609060101010101" charset="-122"/>
                <a:ea typeface="黑体" panose="02010609060101010101" charset="-122"/>
                <a:cs typeface="黑体" panose="02010609060101010101" charset="-122"/>
              </a:rPr>
              <a:t>20</a:t>
            </a:r>
            <a:endParaRPr lang="en-US" altLang="en-US" sz="700" dirty="0"/>
          </a:p>
        </p:txBody>
      </p:sp>
      <p:sp>
        <p:nvSpPr>
          <p:cNvPr id="101" name="rect"/>
          <p:cNvSpPr/>
          <p:nvPr/>
        </p:nvSpPr>
        <p:spPr>
          <a:xfrm>
            <a:off x="311134" y="311138"/>
            <a:ext cx="6339" cy="171456"/>
          </a:xfrm>
          <a:prstGeom prst="rect">
            <a:avLst/>
          </a:prstGeom>
          <a:solidFill>
            <a:srgbClr val="FF0000">
              <a:alpha val="100000"/>
            </a:srgbClr>
          </a:solidFill>
          <a:ln cap="flat">
            <a:noFill/>
            <a:prstDash val="solid"/>
            <a:miter lim="0"/>
          </a:ln>
        </p:spPr>
        <p:txBody>
          <a:bodyPr rtlCol="0"/>
          <a:lstStyle/>
          <a:p>
            <a:pPr algn="ctr"/>
            <a:endParaRPr lang="zh-CN" alt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textbox 102"/>
          <p:cNvSpPr/>
          <p:nvPr/>
        </p:nvSpPr>
        <p:spPr>
          <a:xfrm>
            <a:off x="433147" y="378937"/>
            <a:ext cx="4317365" cy="2400935"/>
          </a:xfrm>
          <a:prstGeom prst="rect">
            <a:avLst/>
          </a:prstGeom>
        </p:spPr>
        <p:txBody>
          <a:bodyPr vert="horz" wrap="square" lIns="0" tIns="0" rIns="0" bIns="0"/>
          <a:lstStyle/>
          <a:p>
            <a:pPr algn="l" rtl="0" eaLnBrk="0">
              <a:lnSpc>
                <a:spcPct val="83000"/>
              </a:lnSpc>
            </a:pPr>
            <a:endParaRPr lang="en-US" altLang="en-US" sz="100" dirty="0"/>
          </a:p>
          <a:p>
            <a:pPr marL="12700" algn="l" rtl="0" eaLnBrk="0">
              <a:lnSpc>
                <a:spcPts val="905"/>
              </a:lnSpc>
            </a:pPr>
            <a:r>
              <a:rPr sz="700" b="1" kern="0" spc="7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Ⅱ</a:t>
            </a:r>
            <a:r>
              <a:rPr sz="700" kern="0" spc="11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 </a:t>
            </a:r>
            <a:r>
              <a:rPr sz="700" b="1" kern="0" spc="7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a:t>
            </a:r>
            <a:r>
              <a:rPr sz="700" b="1" kern="0" spc="0" dirty="0">
                <a:solidFill>
                  <a:srgbClr val="E30025">
                    <a:alpha val="100000"/>
                  </a:srgbClr>
                </a:solidFill>
                <a:latin typeface="Arial" panose="020B0604020202020204"/>
                <a:ea typeface="Arial" panose="020B0604020202020204"/>
                <a:cs typeface="Arial" panose="020B0604020202020204"/>
              </a:rPr>
              <a:t>Direction</a:t>
            </a:r>
            <a:r>
              <a:rPr sz="700" kern="0" spc="10" dirty="0">
                <a:solidFill>
                  <a:srgbClr val="E30025">
                    <a:alpha val="100000"/>
                  </a:srgbClr>
                </a:solidFill>
                <a:latin typeface="Arial" panose="020B0604020202020204"/>
                <a:ea typeface="Arial" panose="020B0604020202020204"/>
                <a:cs typeface="Arial" panose="020B0604020202020204"/>
              </a:rPr>
              <a:t>         </a:t>
            </a:r>
            <a:r>
              <a:rPr sz="700" b="1" kern="0" spc="0" dirty="0">
                <a:solidFill>
                  <a:srgbClr val="E30025">
                    <a:alpha val="100000"/>
                  </a:srgbClr>
                </a:solidFill>
                <a:latin typeface="Arial" panose="020B0604020202020204"/>
                <a:ea typeface="Arial" panose="020B0604020202020204"/>
                <a:cs typeface="Arial" panose="020B0604020202020204"/>
              </a:rPr>
              <a:t>for</a:t>
            </a:r>
            <a:r>
              <a:rPr sz="700" kern="0" spc="10" dirty="0">
                <a:solidFill>
                  <a:srgbClr val="E30025">
                    <a:alpha val="100000"/>
                  </a:srgbClr>
                </a:solidFill>
                <a:latin typeface="Arial" panose="020B0604020202020204"/>
                <a:ea typeface="Arial" panose="020B0604020202020204"/>
                <a:cs typeface="Arial" panose="020B0604020202020204"/>
              </a:rPr>
              <a:t>         </a:t>
            </a:r>
            <a:r>
              <a:rPr sz="700" b="1" kern="0" spc="0" dirty="0">
                <a:solidFill>
                  <a:srgbClr val="E30025">
                    <a:alpha val="100000"/>
                  </a:srgbClr>
                </a:solidFill>
                <a:latin typeface="Arial" panose="020B0604020202020204"/>
                <a:ea typeface="Arial" panose="020B0604020202020204"/>
                <a:cs typeface="Arial" panose="020B0604020202020204"/>
              </a:rPr>
              <a:t>use</a:t>
            </a:r>
            <a:endParaRPr lang="en-US" altLang="en-US" sz="700" dirty="0"/>
          </a:p>
          <a:p>
            <a:pPr marL="119380" algn="l" rtl="0" eaLnBrk="0">
              <a:lnSpc>
                <a:spcPts val="1020"/>
              </a:lnSpc>
              <a:spcBef>
                <a:spcPts val="1125"/>
              </a:spcBef>
            </a:pPr>
            <a:r>
              <a:rPr sz="700" kern="0" spc="10" dirty="0">
                <a:solidFill>
                  <a:srgbClr val="323890">
                    <a:alpha val="100000"/>
                  </a:srgbClr>
                </a:solidFill>
                <a:latin typeface="Arial" panose="020B0604020202020204"/>
                <a:ea typeface="Arial" panose="020B0604020202020204"/>
                <a:cs typeface="Arial" panose="020B0604020202020204"/>
              </a:rPr>
              <a:t>5.</a:t>
            </a:r>
            <a:r>
              <a:rPr sz="700" kern="0" spc="20" dirty="0">
                <a:solidFill>
                  <a:srgbClr val="323890">
                    <a:alpha val="100000"/>
                  </a:srgbClr>
                </a:solidFill>
                <a:latin typeface="Arial" panose="020B0604020202020204"/>
                <a:ea typeface="Arial" panose="020B0604020202020204"/>
                <a:cs typeface="Arial" panose="020B0604020202020204"/>
              </a:rPr>
              <a:t>Matters</a:t>
            </a:r>
            <a:r>
              <a:rPr sz="700" kern="0" spc="60" dirty="0">
                <a:solidFill>
                  <a:srgbClr val="323890">
                    <a:alpha val="100000"/>
                  </a:srgbClr>
                </a:solidFill>
                <a:latin typeface="Arial" panose="020B0604020202020204"/>
                <a:ea typeface="Arial" panose="020B0604020202020204"/>
                <a:cs typeface="Arial" panose="020B0604020202020204"/>
              </a:rPr>
              <a:t>  </a:t>
            </a:r>
            <a:r>
              <a:rPr sz="700" kern="0" spc="20" dirty="0">
                <a:solidFill>
                  <a:srgbClr val="323890">
                    <a:alpha val="100000"/>
                  </a:srgbClr>
                </a:solidFill>
                <a:latin typeface="Arial" panose="020B0604020202020204"/>
                <a:ea typeface="Arial" panose="020B0604020202020204"/>
                <a:cs typeface="Arial" panose="020B0604020202020204"/>
              </a:rPr>
              <a:t>relating</a:t>
            </a:r>
            <a:r>
              <a:rPr sz="700" kern="0" spc="50" dirty="0">
                <a:solidFill>
                  <a:srgbClr val="323890">
                    <a:alpha val="100000"/>
                  </a:srgbClr>
                </a:solidFill>
                <a:latin typeface="Arial" panose="020B0604020202020204"/>
                <a:ea typeface="Arial" panose="020B0604020202020204"/>
                <a:cs typeface="Arial" panose="020B0604020202020204"/>
              </a:rPr>
              <a:t>  </a:t>
            </a:r>
            <a:r>
              <a:rPr sz="700" kern="0" spc="20" dirty="0">
                <a:solidFill>
                  <a:srgbClr val="323890">
                    <a:alpha val="100000"/>
                  </a:srgbClr>
                </a:solidFill>
                <a:latin typeface="Arial" panose="020B0604020202020204"/>
                <a:ea typeface="Arial" panose="020B0604020202020204"/>
                <a:cs typeface="Arial" panose="020B0604020202020204"/>
              </a:rPr>
              <a:t>to</a:t>
            </a:r>
            <a:r>
              <a:rPr sz="700" kern="0" spc="50" dirty="0">
                <a:solidFill>
                  <a:srgbClr val="323890">
                    <a:alpha val="100000"/>
                  </a:srgbClr>
                </a:solidFill>
                <a:latin typeface="Arial" panose="020B0604020202020204"/>
                <a:ea typeface="Arial" panose="020B0604020202020204"/>
                <a:cs typeface="Arial" panose="020B0604020202020204"/>
              </a:rPr>
              <a:t>  </a:t>
            </a:r>
            <a:r>
              <a:rPr sz="700" kern="0" spc="20" dirty="0">
                <a:solidFill>
                  <a:srgbClr val="323890">
                    <a:alpha val="100000"/>
                  </a:srgbClr>
                </a:solidFill>
                <a:latin typeface="Arial" panose="020B0604020202020204"/>
                <a:ea typeface="Arial" panose="020B0604020202020204"/>
                <a:cs typeface="Arial" panose="020B0604020202020204"/>
              </a:rPr>
              <a:t>the</a:t>
            </a:r>
            <a:r>
              <a:rPr sz="700" kern="0" spc="50" dirty="0">
                <a:solidFill>
                  <a:srgbClr val="323890">
                    <a:alpha val="100000"/>
                  </a:srgbClr>
                </a:solidFill>
                <a:latin typeface="Arial" panose="020B0604020202020204"/>
                <a:ea typeface="Arial" panose="020B0604020202020204"/>
                <a:cs typeface="Arial" panose="020B0604020202020204"/>
              </a:rPr>
              <a:t>  </a:t>
            </a:r>
            <a:r>
              <a:rPr sz="700" kern="0" spc="20" dirty="0">
                <a:solidFill>
                  <a:srgbClr val="323890">
                    <a:alpha val="100000"/>
                  </a:srgbClr>
                </a:solidFill>
                <a:latin typeface="Arial" panose="020B0604020202020204"/>
                <a:ea typeface="Arial" panose="020B0604020202020204"/>
                <a:cs typeface="Arial" panose="020B0604020202020204"/>
              </a:rPr>
              <a:t>safe</a:t>
            </a:r>
            <a:r>
              <a:rPr sz="700" kern="0" spc="60" dirty="0">
                <a:solidFill>
                  <a:srgbClr val="323890">
                    <a:alpha val="100000"/>
                  </a:srgbClr>
                </a:solidFill>
                <a:latin typeface="Arial" panose="020B0604020202020204"/>
                <a:ea typeface="Arial" panose="020B0604020202020204"/>
                <a:cs typeface="Arial" panose="020B0604020202020204"/>
              </a:rPr>
              <a:t>  </a:t>
            </a:r>
            <a:r>
              <a:rPr sz="700" kern="0" spc="20" dirty="0">
                <a:solidFill>
                  <a:srgbClr val="323890">
                    <a:alpha val="100000"/>
                  </a:srgbClr>
                </a:solidFill>
                <a:latin typeface="Arial" panose="020B0604020202020204"/>
                <a:ea typeface="Arial" panose="020B0604020202020204"/>
                <a:cs typeface="Arial" panose="020B0604020202020204"/>
              </a:rPr>
              <a:t>use</a:t>
            </a:r>
            <a:r>
              <a:rPr sz="700" kern="0" spc="60" dirty="0">
                <a:solidFill>
                  <a:srgbClr val="323890">
                    <a:alpha val="100000"/>
                  </a:srgbClr>
                </a:solidFill>
                <a:latin typeface="Arial" panose="020B0604020202020204"/>
                <a:ea typeface="Arial" panose="020B0604020202020204"/>
                <a:cs typeface="Arial" panose="020B0604020202020204"/>
              </a:rPr>
              <a:t>  </a:t>
            </a:r>
            <a:r>
              <a:rPr sz="700" kern="0" spc="10" dirty="0">
                <a:solidFill>
                  <a:srgbClr val="323890">
                    <a:alpha val="100000"/>
                  </a:srgbClr>
                </a:solidFill>
                <a:latin typeface="Arial" panose="020B0604020202020204"/>
                <a:ea typeface="Arial" panose="020B0604020202020204"/>
                <a:cs typeface="Arial" panose="020B0604020202020204"/>
              </a:rPr>
              <a:t>of</a:t>
            </a:r>
            <a:r>
              <a:rPr sz="700" kern="0" spc="30" dirty="0">
                <a:solidFill>
                  <a:srgbClr val="323890">
                    <a:alpha val="100000"/>
                  </a:srgbClr>
                </a:solidFill>
                <a:latin typeface="Arial" panose="020B0604020202020204"/>
                <a:ea typeface="Arial" panose="020B0604020202020204"/>
                <a:cs typeface="Arial" panose="020B0604020202020204"/>
              </a:rPr>
              <a:t>  </a:t>
            </a:r>
            <a:r>
              <a:rPr sz="700" kern="0" spc="10" dirty="0">
                <a:solidFill>
                  <a:srgbClr val="323890">
                    <a:alpha val="100000"/>
                  </a:srgbClr>
                </a:solidFill>
                <a:latin typeface="Arial" panose="020B0604020202020204"/>
                <a:ea typeface="Arial" panose="020B0604020202020204"/>
                <a:cs typeface="Arial" panose="020B0604020202020204"/>
              </a:rPr>
              <a:t>vehicles</a:t>
            </a:r>
            <a:endParaRPr lang="en-US" altLang="en-US" sz="700" dirty="0"/>
          </a:p>
          <a:p>
            <a:pPr algn="l" rtl="0" eaLnBrk="0">
              <a:lnSpc>
                <a:spcPct val="151000"/>
              </a:lnSpc>
            </a:pPr>
            <a:endParaRPr lang="en-US" altLang="en-US" sz="1000" dirty="0"/>
          </a:p>
          <a:p>
            <a:pPr marL="278130" indent="-158750" algn="l" rtl="0" eaLnBrk="0">
              <a:lnSpc>
                <a:spcPct val="132000"/>
              </a:lnSpc>
              <a:spcBef>
                <a:spcPts val="220"/>
              </a:spcBef>
            </a:pPr>
            <a:r>
              <a:rPr sz="700" kern="0" spc="10" dirty="0">
                <a:solidFill>
                  <a:srgbClr val="000000">
                    <a:alpha val="100000"/>
                  </a:srgbClr>
                </a:solidFill>
                <a:latin typeface="Arial" panose="020B0604020202020204"/>
                <a:ea typeface="Arial" panose="020B0604020202020204"/>
                <a:cs typeface="Arial" panose="020B0604020202020204"/>
              </a:rPr>
              <a:t>12)</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Be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sure</a:t>
            </a:r>
            <a:r>
              <a:rPr sz="700" kern="0" spc="20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to</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use</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specified</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specifications</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of</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tires</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and</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wheels</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Usin</a:t>
            </a:r>
            <a:r>
              <a:rPr sz="700" kern="0" spc="10" dirty="0">
                <a:solidFill>
                  <a:srgbClr val="000000">
                    <a:alpha val="100000"/>
                  </a:srgbClr>
                </a:solidFill>
                <a:latin typeface="Arial" panose="020B0604020202020204"/>
                <a:ea typeface="Arial" panose="020B0604020202020204"/>
                <a:cs typeface="Arial" panose="020B0604020202020204"/>
              </a:rPr>
              <a:t>g</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other</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specifications</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of</a:t>
            </a:r>
            <a:r>
              <a:rPr sz="700" kern="0" spc="15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tires</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or</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wheels</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may</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cause</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relevant</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parts</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of</a:t>
            </a:r>
            <a:r>
              <a:rPr sz="700" kern="0" spc="16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vehicle</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to</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work</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im</a:t>
            </a:r>
            <a:r>
              <a:rPr sz="700" kern="0" spc="10" dirty="0">
                <a:solidFill>
                  <a:srgbClr val="000000">
                    <a:alpha val="100000"/>
                  </a:srgbClr>
                </a:solidFill>
                <a:latin typeface="Arial" panose="020B0604020202020204"/>
                <a:ea typeface="Arial" panose="020B0604020202020204"/>
                <a:cs typeface="Arial" panose="020B0604020202020204"/>
              </a:rPr>
              <a:t>properly</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or</a:t>
            </a:r>
            <a:r>
              <a:rPr sz="700" kern="0" spc="20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even</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cause</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accidents.</a:t>
            </a:r>
            <a:endParaRPr lang="en-US" altLang="en-US" sz="700" dirty="0"/>
          </a:p>
          <a:p>
            <a:pPr marL="278130" indent="-158750" algn="l" rtl="0" eaLnBrk="0">
              <a:lnSpc>
                <a:spcPct val="127000"/>
              </a:lnSpc>
              <a:spcBef>
                <a:spcPts val="910"/>
              </a:spcBef>
            </a:pPr>
            <a:r>
              <a:rPr sz="700" kern="0" spc="10" dirty="0">
                <a:solidFill>
                  <a:srgbClr val="000000">
                    <a:alpha val="100000"/>
                  </a:srgbClr>
                </a:solidFill>
                <a:latin typeface="Arial" panose="020B0604020202020204"/>
                <a:ea typeface="Arial" panose="020B0604020202020204"/>
                <a:cs typeface="Arial" panose="020B0604020202020204"/>
              </a:rPr>
              <a:t>13)</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lf</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vehicle</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needs</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traction</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please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contact</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service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center</a:t>
            </a:r>
            <a:r>
              <a:rPr sz="700" kern="0" spc="20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f</a:t>
            </a:r>
            <a:r>
              <a:rPr sz="700" kern="0" spc="10" dirty="0">
                <a:solidFill>
                  <a:srgbClr val="000000">
                    <a:alpha val="100000"/>
                  </a:srgbClr>
                </a:solidFill>
                <a:latin typeface="Arial" panose="020B0604020202020204"/>
                <a:ea typeface="Arial" panose="020B0604020202020204"/>
                <a:cs typeface="Arial" panose="020B0604020202020204"/>
              </a:rPr>
              <a:t>or</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handling.</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Passengers</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are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not</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allowed</a:t>
            </a:r>
            <a:r>
              <a:rPr sz="700" kern="0" spc="16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to</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sit</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in</a:t>
            </a:r>
            <a:r>
              <a:rPr sz="700" kern="0" spc="16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car</a:t>
            </a:r>
            <a:r>
              <a:rPr sz="700" kern="0" spc="16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and</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exc</a:t>
            </a:r>
            <a:r>
              <a:rPr sz="700" kern="0" spc="10" dirty="0">
                <a:solidFill>
                  <a:srgbClr val="000000">
                    <a:alpha val="100000"/>
                  </a:srgbClr>
                </a:solidFill>
                <a:latin typeface="Arial" panose="020B0604020202020204"/>
                <a:ea typeface="Arial" panose="020B0604020202020204"/>
                <a:cs typeface="Arial" panose="020B0604020202020204"/>
              </a:rPr>
              <a:t>eed</a:t>
            </a:r>
            <a:r>
              <a:rPr sz="700" kern="0" spc="16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the</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safe</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speed</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limit.</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Do</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not</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remove</a:t>
            </a:r>
            <a:r>
              <a:rPr sz="700" kern="0" spc="16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key</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from</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ignition</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or</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it</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will</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lock</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a:t>
            </a:r>
            <a:r>
              <a:rPr sz="700" kern="0" spc="10" dirty="0">
                <a:solidFill>
                  <a:srgbClr val="000000">
                    <a:alpha val="100000"/>
                  </a:srgbClr>
                </a:solidFill>
                <a:latin typeface="Arial" panose="020B0604020202020204"/>
                <a:ea typeface="Arial" panose="020B0604020202020204"/>
                <a:cs typeface="Arial" panose="020B0604020202020204"/>
              </a:rPr>
              <a:t>teering</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wheel.</a:t>
            </a:r>
            <a:endParaRPr lang="en-US" altLang="en-US" sz="700" dirty="0"/>
          </a:p>
          <a:p>
            <a:pPr marL="278130" indent="-158750" algn="l" rtl="0" eaLnBrk="0">
              <a:lnSpc>
                <a:spcPct val="125000"/>
              </a:lnSpc>
              <a:spcBef>
                <a:spcPts val="1050"/>
              </a:spcBef>
            </a:pPr>
            <a:r>
              <a:rPr sz="700" kern="0" spc="10" dirty="0">
                <a:solidFill>
                  <a:srgbClr val="000000">
                    <a:alpha val="100000"/>
                  </a:srgbClr>
                </a:solidFill>
                <a:latin typeface="Arial" panose="020B0604020202020204"/>
                <a:ea typeface="Arial" panose="020B0604020202020204"/>
                <a:cs typeface="Arial" panose="020B0604020202020204"/>
              </a:rPr>
              <a:t>14)</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When</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approaching</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coming</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vehicle</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or</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approaching</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vehicle</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in</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fro</a:t>
            </a:r>
            <a:r>
              <a:rPr sz="700" kern="0" spc="10" dirty="0">
                <a:solidFill>
                  <a:srgbClr val="000000">
                    <a:alpha val="100000"/>
                  </a:srgbClr>
                </a:solidFill>
                <a:latin typeface="Arial" panose="020B0604020202020204"/>
                <a:ea typeface="Arial" panose="020B0604020202020204"/>
                <a:cs typeface="Arial" panose="020B0604020202020204"/>
              </a:rPr>
              <a:t>nt</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(driving</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at</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night</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high</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beam</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should</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be</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switched</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to</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near</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l</a:t>
            </a:r>
            <a:r>
              <a:rPr sz="700" kern="0" spc="10" dirty="0">
                <a:solidFill>
                  <a:srgbClr val="000000">
                    <a:alpha val="100000"/>
                  </a:srgbClr>
                </a:solidFill>
                <a:latin typeface="Arial" panose="020B0604020202020204"/>
                <a:ea typeface="Arial" panose="020B0604020202020204"/>
                <a:cs typeface="Arial" panose="020B0604020202020204"/>
              </a:rPr>
              <a:t>ight.</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High-beam</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headlights</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can</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temporarily</a:t>
            </a:r>
            <a:r>
              <a:rPr sz="700" kern="0" spc="6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blind</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other</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drivers</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7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potentially</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causin</a:t>
            </a:r>
            <a:r>
              <a:rPr sz="700" kern="0" spc="10" dirty="0">
                <a:solidFill>
                  <a:srgbClr val="000000">
                    <a:alpha val="100000"/>
                  </a:srgbClr>
                </a:solidFill>
                <a:latin typeface="Arial" panose="020B0604020202020204"/>
                <a:ea typeface="Arial" panose="020B0604020202020204"/>
                <a:cs typeface="Arial" panose="020B0604020202020204"/>
              </a:rPr>
              <a:t>g</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a</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collision.</a:t>
            </a:r>
            <a:endParaRPr lang="en-US" altLang="en-US" sz="700" dirty="0"/>
          </a:p>
          <a:p>
            <a:pPr algn="l" rtl="0" eaLnBrk="0">
              <a:lnSpc>
                <a:spcPct val="113000"/>
              </a:lnSpc>
            </a:pPr>
            <a:endParaRPr lang="en-US" altLang="en-US" sz="700" dirty="0"/>
          </a:p>
          <a:p>
            <a:pPr algn="l" rtl="0" eaLnBrk="0">
              <a:lnSpc>
                <a:spcPct val="7000"/>
              </a:lnSpc>
            </a:pPr>
            <a:endParaRPr lang="en-US" altLang="en-US" sz="100" dirty="0"/>
          </a:p>
          <a:p>
            <a:pPr marL="119380" algn="l" rtl="0" eaLnBrk="0">
              <a:lnSpc>
                <a:spcPts val="1020"/>
              </a:lnSpc>
            </a:pPr>
            <a:r>
              <a:rPr sz="700" kern="0" spc="10" dirty="0">
                <a:solidFill>
                  <a:srgbClr val="000000">
                    <a:alpha val="100000"/>
                  </a:srgbClr>
                </a:solidFill>
                <a:latin typeface="Arial" panose="020B0604020202020204"/>
                <a:ea typeface="Arial" panose="020B0604020202020204"/>
                <a:cs typeface="Arial" panose="020B0604020202020204"/>
              </a:rPr>
              <a:t>15)</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Do</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not</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leave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unattended</a:t>
            </a:r>
            <a:r>
              <a:rPr sz="700" kern="0" spc="20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children</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or</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pets</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in</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the</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car,</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or</a:t>
            </a:r>
            <a:r>
              <a:rPr sz="700" kern="0" spc="20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it</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may</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cause</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safety</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hazards.</a:t>
            </a:r>
            <a:endParaRPr lang="en-US" altLang="en-US" sz="700" dirty="0"/>
          </a:p>
        </p:txBody>
      </p:sp>
      <p:sp>
        <p:nvSpPr>
          <p:cNvPr id="103" name="textbox 103"/>
          <p:cNvSpPr/>
          <p:nvPr/>
        </p:nvSpPr>
        <p:spPr>
          <a:xfrm>
            <a:off x="2539990" y="3481747"/>
            <a:ext cx="118110" cy="114935"/>
          </a:xfrm>
          <a:prstGeom prst="rect">
            <a:avLst/>
          </a:prstGeom>
        </p:spPr>
        <p:txBody>
          <a:bodyPr vert="horz" wrap="square" lIns="0" tIns="0" rIns="0" bIns="0"/>
          <a:lstStyle/>
          <a:p>
            <a:pPr algn="l" rtl="0" eaLnBrk="0">
              <a:lnSpc>
                <a:spcPct val="80000"/>
              </a:lnSpc>
            </a:pPr>
            <a:endParaRPr lang="en-US" altLang="en-US" sz="100" dirty="0"/>
          </a:p>
          <a:p>
            <a:pPr marL="12700" algn="l" rtl="0" eaLnBrk="0">
              <a:lnSpc>
                <a:spcPct val="84000"/>
              </a:lnSpc>
            </a:pPr>
            <a:r>
              <a:rPr sz="700" kern="0" spc="10" dirty="0">
                <a:solidFill>
                  <a:srgbClr val="000000">
                    <a:alpha val="100000"/>
                  </a:srgbClr>
                </a:solidFill>
                <a:latin typeface="黑体" panose="02010609060101010101" charset="-122"/>
                <a:ea typeface="黑体" panose="02010609060101010101" charset="-122"/>
                <a:cs typeface="黑体" panose="02010609060101010101" charset="-122"/>
              </a:rPr>
              <a:t>21</a:t>
            </a:r>
            <a:endParaRPr lang="en-US" altLang="en-US" sz="700" dirty="0"/>
          </a:p>
        </p:txBody>
      </p:sp>
      <p:sp>
        <p:nvSpPr>
          <p:cNvPr id="104" name="rect"/>
          <p:cNvSpPr/>
          <p:nvPr/>
        </p:nvSpPr>
        <p:spPr>
          <a:xfrm>
            <a:off x="311134" y="311138"/>
            <a:ext cx="6339" cy="171456"/>
          </a:xfrm>
          <a:prstGeom prst="rect">
            <a:avLst/>
          </a:prstGeom>
          <a:solidFill>
            <a:srgbClr val="FF0000">
              <a:alpha val="100000"/>
            </a:srgbClr>
          </a:solidFill>
          <a:ln cap="flat">
            <a:noFill/>
            <a:prstDash val="solid"/>
            <a:miter lim="0"/>
          </a:ln>
        </p:spPr>
        <p:txBody>
          <a:bodyPr rtlCol="0"/>
          <a:lstStyle/>
          <a:p>
            <a:pPr algn="ctr"/>
            <a:endParaRPr lang="zh-CN" alt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5" name="table 105"/>
          <p:cNvGraphicFramePr>
            <a:graphicFrameLocks noGrp="1"/>
          </p:cNvGraphicFramePr>
          <p:nvPr/>
        </p:nvGraphicFramePr>
        <p:xfrm>
          <a:off x="555642" y="1431917"/>
          <a:ext cx="4222750" cy="1485900"/>
        </p:xfrm>
        <a:graphic>
          <a:graphicData uri="http://schemas.openxmlformats.org/drawingml/2006/table">
            <a:tbl>
              <a:tblPr/>
              <a:tblGrid>
                <a:gridCol w="866775"/>
                <a:gridCol w="1155700"/>
                <a:gridCol w="1225550"/>
                <a:gridCol w="974725"/>
              </a:tblGrid>
              <a:tr h="327025">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1000"/>
                        </a:lnSpc>
                      </a:pPr>
                      <a:endParaRPr lang="en-US" altLang="en-US" sz="700" dirty="0"/>
                    </a:p>
                    <a:p>
                      <a:pPr marL="196850" algn="l" rtl="0" eaLnBrk="0">
                        <a:lnSpc>
                          <a:spcPct val="98000"/>
                        </a:lnSpc>
                        <a:spcBef>
                          <a:spcPts val="5"/>
                        </a:spcBef>
                      </a:pP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Standard</a:t>
                      </a:r>
                      <a:r>
                        <a:rPr sz="7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options</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1000"/>
                        </a:lnSpc>
                      </a:pPr>
                      <a:endParaRPr lang="en-US" altLang="en-US" sz="700" dirty="0"/>
                    </a:p>
                    <a:p>
                      <a:pPr marL="133350" algn="l" rtl="0" eaLnBrk="0">
                        <a:lnSpc>
                          <a:spcPct val="99000"/>
                        </a:lnSpc>
                        <a:spcBef>
                          <a:spcPts val="5"/>
                        </a:spcBef>
                      </a:pP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Battery</a:t>
                      </a:r>
                      <a:r>
                        <a:rPr sz="700" kern="0" spc="1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life</a:t>
                      </a:r>
                      <a:r>
                        <a:rPr sz="7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vers</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ion</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1000"/>
                        </a:lnSpc>
                      </a:pPr>
                      <a:endParaRPr lang="en-US" altLang="en-US" sz="700" dirty="0"/>
                    </a:p>
                    <a:p>
                      <a:pPr marL="127000" algn="l" rtl="0" eaLnBrk="0">
                        <a:lnSpc>
                          <a:spcPct val="99000"/>
                        </a:lnSpc>
                        <a:spcBef>
                          <a:spcPts val="5"/>
                        </a:spcBef>
                      </a:pP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lithium</a:t>
                      </a:r>
                      <a:r>
                        <a:rPr sz="7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batt</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ery</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8450">
                <a:tc>
                  <a:txBody>
                    <a:bodyPr/>
                    <a:lstStyle/>
                    <a:p>
                      <a:pPr algn="l" rtl="0" eaLnBrk="0">
                        <a:lnSpc>
                          <a:spcPct val="107000"/>
                        </a:lnSpc>
                      </a:pPr>
                      <a:endParaRPr lang="en-US" altLang="en-US" sz="700" dirty="0"/>
                    </a:p>
                    <a:p>
                      <a:pPr marL="314325" algn="l" rtl="0" eaLnBrk="0">
                        <a:lnSpc>
                          <a:spcPts val="920"/>
                        </a:lnSpc>
                        <a:spcBef>
                          <a:spcPts val="5"/>
                        </a:spcBef>
                      </a:pP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Model</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6000"/>
                        </a:lnSpc>
                      </a:pPr>
                      <a:endParaRPr lang="en-US" altLang="en-US" sz="800" dirty="0"/>
                    </a:p>
                    <a:p>
                      <a:pPr marL="457200" algn="l" rtl="0" eaLnBrk="0">
                        <a:lnSpc>
                          <a:spcPct val="83000"/>
                        </a:lnSpc>
                        <a:spcBef>
                          <a:spcPts val="5"/>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60V4</a:t>
                      </a:r>
                      <a:r>
                        <a:rPr lang="en-US"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6000"/>
                        </a:lnSpc>
                      </a:pPr>
                      <a:endParaRPr lang="en-US" altLang="en-US" sz="800" dirty="0"/>
                    </a:p>
                    <a:p>
                      <a:pPr marL="488950" algn="l" rtl="0" eaLnBrk="0">
                        <a:lnSpc>
                          <a:spcPct val="83000"/>
                        </a:lnSpc>
                        <a:spcBef>
                          <a:spcPts val="5"/>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60V</a:t>
                      </a:r>
                      <a:r>
                        <a:rPr lang="en-US"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45</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6000"/>
                        </a:lnSpc>
                      </a:pPr>
                      <a:endParaRPr lang="en-US" altLang="en-US" sz="800" dirty="0"/>
                    </a:p>
                    <a:p>
                      <a:pPr marL="361950" algn="l" rtl="0" eaLnBrk="0">
                        <a:lnSpc>
                          <a:spcPct val="83000"/>
                        </a:lnSpc>
                        <a:spcBef>
                          <a:spcPts val="5"/>
                        </a:spcBef>
                      </a:pPr>
                      <a:r>
                        <a:rPr lang="en-US"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60</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V</a:t>
                      </a:r>
                      <a:r>
                        <a:rPr lang="en-US"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45</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50850">
                <a:tc>
                  <a:txBody>
                    <a:bodyPr/>
                    <a:lstStyle/>
                    <a:p>
                      <a:pPr algn="l" rtl="0" eaLnBrk="0">
                        <a:lnSpc>
                          <a:spcPct val="117000"/>
                        </a:lnSpc>
                      </a:pPr>
                      <a:endParaRPr lang="en-US" altLang="en-US" sz="1000" dirty="0"/>
                    </a:p>
                    <a:p>
                      <a:pPr marL="73025" algn="l" rtl="0" eaLnBrk="0">
                        <a:lnSpc>
                          <a:spcPct val="98000"/>
                        </a:lnSpc>
                        <a:spcBef>
                          <a:spcPts val="5"/>
                        </a:spcBef>
                      </a:pP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Charging</a:t>
                      </a:r>
                      <a:r>
                        <a:rPr sz="700" kern="0" spc="1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sock</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et</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800" dirty="0"/>
                    </a:p>
                    <a:p>
                      <a:pPr marL="241300" indent="-69850" algn="l" rtl="0" eaLnBrk="0">
                        <a:lnSpc>
                          <a:spcPct val="120000"/>
                        </a:lnSpc>
                        <a:spcBef>
                          <a:spcPts val="5"/>
                        </a:spcBef>
                      </a:pP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National</a:t>
                      </a:r>
                      <a:r>
                        <a:rPr sz="700" kern="0" spc="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standard</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flat</a:t>
                      </a:r>
                      <a:r>
                        <a:rPr sz="700" kern="0" spc="1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two</a:t>
                      </a:r>
                      <a:r>
                        <a:rPr sz="7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holes</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0000"/>
                        </a:lnSpc>
                      </a:pPr>
                      <a:endParaRPr lang="en-US" altLang="en-US" sz="800" dirty="0"/>
                    </a:p>
                    <a:p>
                      <a:pPr algn="l" rtl="0" eaLnBrk="0">
                        <a:lnSpc>
                          <a:spcPct val="6000"/>
                        </a:lnSpc>
                      </a:pPr>
                      <a:endParaRPr lang="en-US" altLang="en-US" sz="100" dirty="0"/>
                    </a:p>
                    <a:p>
                      <a:pPr marL="279400" indent="-76200" algn="l" rtl="0" eaLnBrk="0">
                        <a:lnSpc>
                          <a:spcPct val="114000"/>
                        </a:lnSpc>
                      </a:pP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National</a:t>
                      </a:r>
                      <a:r>
                        <a:rPr sz="700" kern="0" spc="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standard</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flat</a:t>
                      </a:r>
                      <a:r>
                        <a:rPr sz="700" kern="0" spc="1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two</a:t>
                      </a:r>
                      <a:r>
                        <a:rPr sz="7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holes</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0000"/>
                        </a:lnSpc>
                      </a:pPr>
                      <a:endParaRPr lang="en-US" altLang="en-US" sz="800" dirty="0"/>
                    </a:p>
                    <a:p>
                      <a:pPr algn="l" rtl="0" eaLnBrk="0">
                        <a:lnSpc>
                          <a:spcPct val="6000"/>
                        </a:lnSpc>
                      </a:pPr>
                      <a:endParaRPr lang="en-US" altLang="en-US" sz="100" dirty="0"/>
                    </a:p>
                    <a:p>
                      <a:pPr marL="158750" indent="-82550" algn="l" rtl="0" eaLnBrk="0">
                        <a:lnSpc>
                          <a:spcPct val="114000"/>
                        </a:lnSpc>
                      </a:pP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National</a:t>
                      </a:r>
                      <a:r>
                        <a:rPr sz="700" kern="0" spc="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standard</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flat</a:t>
                      </a:r>
                      <a:r>
                        <a:rPr sz="700"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three</a:t>
                      </a:r>
                      <a:r>
                        <a:rPr sz="7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h</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oles</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9575">
                <a:tc>
                  <a:txBody>
                    <a:bodyPr/>
                    <a:lstStyle/>
                    <a:p>
                      <a:pPr algn="l" rtl="0" eaLnBrk="0">
                        <a:lnSpc>
                          <a:spcPct val="100000"/>
                        </a:lnSpc>
                      </a:pPr>
                      <a:endParaRPr lang="en-US" altLang="en-US" sz="1000" dirty="0"/>
                    </a:p>
                    <a:p>
                      <a:pPr algn="l" rtl="0" eaLnBrk="0">
                        <a:lnSpc>
                          <a:spcPct val="7000"/>
                        </a:lnSpc>
                      </a:pPr>
                      <a:endParaRPr lang="en-US" altLang="en-US" sz="100" dirty="0"/>
                    </a:p>
                    <a:p>
                      <a:pPr marL="123825" algn="l" rtl="0" eaLnBrk="0">
                        <a:lnSpc>
                          <a:spcPct val="98000"/>
                        </a:lnSpc>
                      </a:pP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Charging</a:t>
                      </a:r>
                      <a:r>
                        <a:rPr sz="7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plug</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1000"/>
                        </a:lnSpc>
                      </a:pPr>
                      <a:endParaRPr lang="en-US" altLang="en-US" sz="600" dirty="0"/>
                    </a:p>
                    <a:p>
                      <a:pPr marL="146050" algn="l" rtl="0" eaLnBrk="0">
                        <a:lnSpc>
                          <a:spcPts val="920"/>
                        </a:lnSpc>
                        <a:spcBef>
                          <a:spcPts val="5"/>
                        </a:spcBef>
                      </a:pP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One</a:t>
                      </a:r>
                      <a:r>
                        <a:rPr sz="7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horizontal</a:t>
                      </a:r>
                      <a:r>
                        <a:rPr sz="700"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wo</a:t>
                      </a:r>
                      <a:endParaRPr lang="en-US" altLang="en-US" sz="700" dirty="0"/>
                    </a:p>
                    <a:p>
                      <a:pPr marL="50800" algn="l" rtl="0" eaLnBrk="0">
                        <a:lnSpc>
                          <a:spcPct val="98000"/>
                        </a:lnSpc>
                        <a:spcBef>
                          <a:spcPts val="85"/>
                        </a:spcBef>
                      </a:pP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vertical</a:t>
                      </a:r>
                      <a:r>
                        <a:rPr sz="7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product</a:t>
                      </a:r>
                      <a:r>
                        <a:rPr sz="700" kern="0" spc="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shap</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e</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1000"/>
                        </a:lnSpc>
                      </a:pPr>
                      <a:endParaRPr lang="en-US" altLang="en-US" sz="600" dirty="0"/>
                    </a:p>
                    <a:p>
                      <a:pPr marL="184150" algn="l" rtl="0" eaLnBrk="0">
                        <a:lnSpc>
                          <a:spcPts val="920"/>
                        </a:lnSpc>
                        <a:spcBef>
                          <a:spcPts val="5"/>
                        </a:spcBef>
                      </a:pP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One</a:t>
                      </a:r>
                      <a:r>
                        <a:rPr sz="7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horizontal</a:t>
                      </a:r>
                      <a:r>
                        <a:rPr sz="700"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wo</a:t>
                      </a:r>
                      <a:endParaRPr lang="en-US" altLang="en-US" sz="700" dirty="0"/>
                    </a:p>
                    <a:p>
                      <a:pPr marL="88900" algn="l" rtl="0" eaLnBrk="0">
                        <a:lnSpc>
                          <a:spcPct val="98000"/>
                        </a:lnSpc>
                        <a:spcBef>
                          <a:spcPts val="85"/>
                        </a:spcBef>
                      </a:pP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vertical</a:t>
                      </a:r>
                      <a:r>
                        <a:rPr sz="7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product</a:t>
                      </a:r>
                      <a:r>
                        <a:rPr sz="700" kern="0" spc="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shap</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e</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1000"/>
                        </a:lnSpc>
                      </a:pPr>
                      <a:endParaRPr lang="en-US" altLang="en-US" sz="1000" dirty="0"/>
                    </a:p>
                    <a:p>
                      <a:pPr marL="292100" algn="l" rtl="0" eaLnBrk="0">
                        <a:lnSpc>
                          <a:spcPct val="98000"/>
                        </a:lnSpc>
                        <a:spcBef>
                          <a:spcPts val="0"/>
                        </a:spcBef>
                      </a:pPr>
                      <a:r>
                        <a:rPr sz="7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a:t>
                      </a:r>
                      <a:r>
                        <a:rPr sz="7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plus</a:t>
                      </a:r>
                      <a:r>
                        <a:rPr sz="7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106" name="textbox 106"/>
          <p:cNvSpPr/>
          <p:nvPr/>
        </p:nvSpPr>
        <p:spPr>
          <a:xfrm>
            <a:off x="433329" y="356008"/>
            <a:ext cx="4374515" cy="590550"/>
          </a:xfrm>
          <a:prstGeom prst="rect">
            <a:avLst/>
          </a:prstGeom>
        </p:spPr>
        <p:txBody>
          <a:bodyPr vert="horz" wrap="square" lIns="0" tIns="0" rIns="0" bIns="0"/>
          <a:lstStyle/>
          <a:p>
            <a:pPr algn="l" rtl="0" eaLnBrk="0">
              <a:lnSpc>
                <a:spcPct val="83000"/>
              </a:lnSpc>
            </a:pPr>
            <a:endParaRPr lang="en-US" altLang="en-US" sz="100" dirty="0"/>
          </a:p>
          <a:p>
            <a:pPr marL="12700" algn="l" rtl="0" eaLnBrk="0">
              <a:lnSpc>
                <a:spcPct val="97000"/>
              </a:lnSpc>
            </a:pPr>
            <a:r>
              <a:rPr sz="800" b="1" kern="0" spc="17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Ⅲ</a:t>
            </a:r>
            <a:r>
              <a:rPr sz="800" kern="0" spc="-17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 </a:t>
            </a:r>
            <a:r>
              <a:rPr sz="800" b="1" kern="0" spc="17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a:t>
            </a:r>
            <a:r>
              <a:rPr sz="800" b="1" kern="0" spc="0" dirty="0">
                <a:solidFill>
                  <a:srgbClr val="E30025">
                    <a:alpha val="100000"/>
                  </a:srgbClr>
                </a:solidFill>
                <a:latin typeface="Arial" panose="020B0604020202020204"/>
                <a:ea typeface="Arial" panose="020B0604020202020204"/>
                <a:cs typeface="Arial" panose="020B0604020202020204"/>
              </a:rPr>
              <a:t>Vehicle</a:t>
            </a:r>
            <a:r>
              <a:rPr sz="800" kern="0" spc="0" dirty="0">
                <a:solidFill>
                  <a:srgbClr val="E30025">
                    <a:alpha val="100000"/>
                  </a:srgbClr>
                </a:solidFill>
                <a:latin typeface="Arial" panose="020B0604020202020204"/>
                <a:ea typeface="Arial" panose="020B0604020202020204"/>
                <a:cs typeface="Arial" panose="020B0604020202020204"/>
              </a:rPr>
              <a:t>             </a:t>
            </a:r>
            <a:r>
              <a:rPr sz="800" b="1" kern="0" spc="0" dirty="0">
                <a:solidFill>
                  <a:srgbClr val="E30025">
                    <a:alpha val="100000"/>
                  </a:srgbClr>
                </a:solidFill>
                <a:latin typeface="Arial" panose="020B0604020202020204"/>
                <a:ea typeface="Arial" panose="020B0604020202020204"/>
                <a:cs typeface="Arial" panose="020B0604020202020204"/>
              </a:rPr>
              <a:t>parameters</a:t>
            </a:r>
            <a:endParaRPr lang="en-US" altLang="en-US" sz="800" dirty="0"/>
          </a:p>
          <a:p>
            <a:pPr algn="l" rtl="0" eaLnBrk="0">
              <a:lnSpc>
                <a:spcPct val="101000"/>
              </a:lnSpc>
            </a:pPr>
            <a:endParaRPr lang="en-US" altLang="en-US" sz="900" dirty="0"/>
          </a:p>
          <a:p>
            <a:pPr marL="195580" indent="-82550" algn="l" rtl="0" eaLnBrk="0">
              <a:lnSpc>
                <a:spcPct val="126000"/>
              </a:lnSpc>
              <a:spcBef>
                <a:spcPts val="5"/>
              </a:spcBef>
            </a:pPr>
            <a:r>
              <a:rPr sz="800" kern="0" spc="10" dirty="0">
                <a:solidFill>
                  <a:srgbClr val="000A6B">
                    <a:alpha val="100000"/>
                  </a:srgbClr>
                </a:solidFill>
                <a:latin typeface="Arial" panose="020B0604020202020204"/>
                <a:ea typeface="Arial" panose="020B0604020202020204"/>
                <a:cs typeface="Arial" panose="020B0604020202020204"/>
              </a:rPr>
              <a:t>1.</a:t>
            </a:r>
            <a:r>
              <a:rPr sz="800" kern="0" spc="20" dirty="0">
                <a:solidFill>
                  <a:srgbClr val="000A6B">
                    <a:alpha val="100000"/>
                  </a:srgbClr>
                </a:solidFill>
                <a:latin typeface="Arial" panose="020B0604020202020204"/>
                <a:ea typeface="Arial" panose="020B0604020202020204"/>
                <a:cs typeface="Arial" panose="020B0604020202020204"/>
              </a:rPr>
              <a:t>Main</a:t>
            </a:r>
            <a:r>
              <a:rPr sz="800" kern="0" spc="30" dirty="0">
                <a:solidFill>
                  <a:srgbClr val="000A6B">
                    <a:alpha val="100000"/>
                  </a:srgbClr>
                </a:solidFill>
                <a:latin typeface="Arial" panose="020B0604020202020204"/>
                <a:ea typeface="Arial" panose="020B0604020202020204"/>
                <a:cs typeface="Arial" panose="020B0604020202020204"/>
              </a:rPr>
              <a:t> </a:t>
            </a:r>
            <a:r>
              <a:rPr sz="800" kern="0" spc="20" dirty="0">
                <a:solidFill>
                  <a:srgbClr val="000A6B">
                    <a:alpha val="100000"/>
                  </a:srgbClr>
                </a:solidFill>
                <a:latin typeface="Arial" panose="020B0604020202020204"/>
                <a:ea typeface="Arial" panose="020B0604020202020204"/>
                <a:cs typeface="Arial" panose="020B0604020202020204"/>
              </a:rPr>
              <a:t>forms</a:t>
            </a:r>
            <a:r>
              <a:rPr sz="800" kern="0" spc="10" dirty="0">
                <a:solidFill>
                  <a:srgbClr val="000A6B">
                    <a:alpha val="100000"/>
                  </a:srgbClr>
                </a:solidFill>
                <a:latin typeface="Arial" panose="020B0604020202020204"/>
                <a:ea typeface="Arial" panose="020B0604020202020204"/>
                <a:cs typeface="Arial" panose="020B0604020202020204"/>
              </a:rPr>
              <a:t>,</a:t>
            </a:r>
            <a:r>
              <a:rPr sz="800" kern="0" spc="90" dirty="0">
                <a:solidFill>
                  <a:srgbClr val="000A6B">
                    <a:alpha val="100000"/>
                  </a:srgbClr>
                </a:solidFill>
                <a:latin typeface="Arial" panose="020B0604020202020204"/>
                <a:ea typeface="Arial" panose="020B0604020202020204"/>
                <a:cs typeface="Arial" panose="020B0604020202020204"/>
              </a:rPr>
              <a:t> </a:t>
            </a:r>
            <a:r>
              <a:rPr sz="800" kern="0" spc="20" dirty="0">
                <a:solidFill>
                  <a:srgbClr val="000A6B">
                    <a:alpha val="100000"/>
                  </a:srgbClr>
                </a:solidFill>
                <a:latin typeface="Arial" panose="020B0604020202020204"/>
                <a:ea typeface="Arial" panose="020B0604020202020204"/>
                <a:cs typeface="Arial" panose="020B0604020202020204"/>
              </a:rPr>
              <a:t>parameter</a:t>
            </a:r>
            <a:r>
              <a:rPr sz="800" kern="0" spc="30" dirty="0">
                <a:solidFill>
                  <a:srgbClr val="000A6B">
                    <a:alpha val="100000"/>
                  </a:srgbClr>
                </a:solidFill>
                <a:latin typeface="Arial" panose="020B0604020202020204"/>
                <a:ea typeface="Arial" panose="020B0604020202020204"/>
                <a:cs typeface="Arial" panose="020B0604020202020204"/>
              </a:rPr>
              <a:t> </a:t>
            </a:r>
            <a:r>
              <a:rPr sz="800" kern="0" spc="20" dirty="0">
                <a:solidFill>
                  <a:srgbClr val="000A6B">
                    <a:alpha val="100000"/>
                  </a:srgbClr>
                </a:solidFill>
                <a:latin typeface="Arial" panose="020B0604020202020204"/>
                <a:ea typeface="Arial" panose="020B0604020202020204"/>
                <a:cs typeface="Arial" panose="020B0604020202020204"/>
              </a:rPr>
              <a:t>types</a:t>
            </a:r>
            <a:r>
              <a:rPr sz="800" kern="0" spc="50" dirty="0">
                <a:solidFill>
                  <a:srgbClr val="000A6B">
                    <a:alpha val="100000"/>
                  </a:srgbClr>
                </a:solidFill>
                <a:latin typeface="Arial" panose="020B0604020202020204"/>
                <a:ea typeface="Arial" panose="020B0604020202020204"/>
                <a:cs typeface="Arial" panose="020B0604020202020204"/>
              </a:rPr>
              <a:t> </a:t>
            </a:r>
            <a:r>
              <a:rPr sz="800" kern="0" spc="20" dirty="0">
                <a:solidFill>
                  <a:srgbClr val="000A6B">
                    <a:alpha val="100000"/>
                  </a:srgbClr>
                </a:solidFill>
                <a:latin typeface="Arial" panose="020B0604020202020204"/>
                <a:ea typeface="Arial" panose="020B0604020202020204"/>
                <a:cs typeface="Arial" panose="020B0604020202020204"/>
              </a:rPr>
              <a:t>and</a:t>
            </a:r>
            <a:r>
              <a:rPr sz="800" kern="0" spc="80" dirty="0">
                <a:solidFill>
                  <a:srgbClr val="000A6B">
                    <a:alpha val="100000"/>
                  </a:srgbClr>
                </a:solidFill>
                <a:latin typeface="Arial" panose="020B0604020202020204"/>
                <a:ea typeface="Arial" panose="020B0604020202020204"/>
                <a:cs typeface="Arial" panose="020B0604020202020204"/>
              </a:rPr>
              <a:t> </a:t>
            </a:r>
            <a:r>
              <a:rPr sz="800" kern="0" spc="20" dirty="0">
                <a:solidFill>
                  <a:srgbClr val="000A6B">
                    <a:alpha val="100000"/>
                  </a:srgbClr>
                </a:solidFill>
                <a:latin typeface="Arial" panose="020B0604020202020204"/>
                <a:ea typeface="Arial" panose="020B0604020202020204"/>
                <a:cs typeface="Arial" panose="020B0604020202020204"/>
              </a:rPr>
              <a:t>parameter</a:t>
            </a:r>
            <a:r>
              <a:rPr sz="800" kern="0" spc="30" dirty="0">
                <a:solidFill>
                  <a:srgbClr val="000A6B">
                    <a:alpha val="100000"/>
                  </a:srgbClr>
                </a:solidFill>
                <a:latin typeface="Arial" panose="020B0604020202020204"/>
                <a:ea typeface="Arial" panose="020B0604020202020204"/>
                <a:cs typeface="Arial" panose="020B0604020202020204"/>
              </a:rPr>
              <a:t> </a:t>
            </a:r>
            <a:r>
              <a:rPr sz="800" kern="0" spc="20" dirty="0">
                <a:solidFill>
                  <a:srgbClr val="000A6B">
                    <a:alpha val="100000"/>
                  </a:srgbClr>
                </a:solidFill>
                <a:latin typeface="Arial" panose="020B0604020202020204"/>
                <a:ea typeface="Arial" panose="020B0604020202020204"/>
                <a:cs typeface="Arial" panose="020B0604020202020204"/>
              </a:rPr>
              <a:t>values</a:t>
            </a:r>
            <a:r>
              <a:rPr sz="800" kern="0" spc="50" dirty="0">
                <a:solidFill>
                  <a:srgbClr val="000A6B">
                    <a:alpha val="100000"/>
                  </a:srgbClr>
                </a:solidFill>
                <a:latin typeface="Arial" panose="020B0604020202020204"/>
                <a:ea typeface="Arial" panose="020B0604020202020204"/>
                <a:cs typeface="Arial" panose="020B0604020202020204"/>
              </a:rPr>
              <a:t> </a:t>
            </a:r>
            <a:r>
              <a:rPr sz="800" kern="0" spc="20" dirty="0">
                <a:solidFill>
                  <a:srgbClr val="000A6B">
                    <a:alpha val="100000"/>
                  </a:srgbClr>
                </a:solidFill>
                <a:latin typeface="Arial" panose="020B0604020202020204"/>
                <a:ea typeface="Arial" panose="020B0604020202020204"/>
                <a:cs typeface="Arial" panose="020B0604020202020204"/>
              </a:rPr>
              <a:t>of</a:t>
            </a:r>
            <a:r>
              <a:rPr sz="800" kern="0" spc="30" dirty="0">
                <a:solidFill>
                  <a:srgbClr val="000A6B">
                    <a:alpha val="100000"/>
                  </a:srgbClr>
                </a:solidFill>
                <a:latin typeface="Arial" panose="020B0604020202020204"/>
                <a:ea typeface="Arial" panose="020B0604020202020204"/>
                <a:cs typeface="Arial" panose="020B0604020202020204"/>
              </a:rPr>
              <a:t> </a:t>
            </a:r>
            <a:r>
              <a:rPr sz="800" kern="0" spc="20" dirty="0">
                <a:solidFill>
                  <a:srgbClr val="000A6B">
                    <a:alpha val="100000"/>
                  </a:srgbClr>
                </a:solidFill>
                <a:latin typeface="Arial" panose="020B0604020202020204"/>
                <a:ea typeface="Arial" panose="020B0604020202020204"/>
                <a:cs typeface="Arial" panose="020B0604020202020204"/>
              </a:rPr>
              <a:t>charging</a:t>
            </a:r>
            <a:r>
              <a:rPr sz="800" kern="0" spc="90" dirty="0">
                <a:solidFill>
                  <a:srgbClr val="000A6B">
                    <a:alpha val="100000"/>
                  </a:srgbClr>
                </a:solidFill>
                <a:latin typeface="Arial" panose="020B0604020202020204"/>
                <a:ea typeface="Arial" panose="020B0604020202020204"/>
                <a:cs typeface="Arial" panose="020B0604020202020204"/>
              </a:rPr>
              <a:t> </a:t>
            </a:r>
            <a:r>
              <a:rPr sz="800" kern="0" spc="20" dirty="0">
                <a:solidFill>
                  <a:srgbClr val="000A6B">
                    <a:alpha val="100000"/>
                  </a:srgbClr>
                </a:solidFill>
                <a:latin typeface="Arial" panose="020B0604020202020204"/>
                <a:ea typeface="Arial" panose="020B0604020202020204"/>
                <a:cs typeface="Arial" panose="020B0604020202020204"/>
              </a:rPr>
              <a:t>machine</a:t>
            </a:r>
            <a:r>
              <a:rPr sz="800" kern="0" spc="10" dirty="0">
                <a:solidFill>
                  <a:srgbClr val="000A6B">
                    <a:alpha val="100000"/>
                  </a:srgbClr>
                </a:solidFill>
                <a:latin typeface="Arial" panose="020B0604020202020204"/>
                <a:ea typeface="Arial" panose="020B0604020202020204"/>
                <a:cs typeface="Arial" panose="020B0604020202020204"/>
              </a:rPr>
              <a:t>,</a:t>
            </a:r>
            <a:r>
              <a:rPr sz="800" kern="0" spc="50" dirty="0">
                <a:solidFill>
                  <a:srgbClr val="000A6B">
                    <a:alpha val="100000"/>
                  </a:srgbClr>
                </a:solidFill>
                <a:latin typeface="Arial" panose="020B0604020202020204"/>
                <a:ea typeface="Arial" panose="020B0604020202020204"/>
                <a:cs typeface="Arial" panose="020B0604020202020204"/>
              </a:rPr>
              <a:t> </a:t>
            </a:r>
            <a:r>
              <a:rPr sz="800" kern="0" spc="20" dirty="0">
                <a:solidFill>
                  <a:srgbClr val="000A6B">
                    <a:alpha val="100000"/>
                  </a:srgbClr>
                </a:solidFill>
                <a:latin typeface="Arial" panose="020B0604020202020204"/>
                <a:ea typeface="Arial" panose="020B0604020202020204"/>
                <a:cs typeface="Arial" panose="020B0604020202020204"/>
              </a:rPr>
              <a:t>chargin</a:t>
            </a:r>
            <a:r>
              <a:rPr sz="800" kern="0" spc="10" dirty="0">
                <a:solidFill>
                  <a:srgbClr val="000A6B">
                    <a:alpha val="100000"/>
                  </a:srgbClr>
                </a:solidFill>
                <a:latin typeface="Arial" panose="020B0604020202020204"/>
                <a:ea typeface="Arial" panose="020B0604020202020204"/>
                <a:cs typeface="Arial" panose="020B0604020202020204"/>
              </a:rPr>
              <a:t>g</a:t>
            </a:r>
            <a:r>
              <a:rPr sz="800" kern="0" spc="90" dirty="0">
                <a:solidFill>
                  <a:srgbClr val="000A6B">
                    <a:alpha val="100000"/>
                  </a:srgbClr>
                </a:solidFill>
                <a:latin typeface="Arial" panose="020B0604020202020204"/>
                <a:ea typeface="Arial" panose="020B0604020202020204"/>
                <a:cs typeface="Arial" panose="020B0604020202020204"/>
              </a:rPr>
              <a:t> </a:t>
            </a:r>
            <a:r>
              <a:rPr sz="800" kern="0" spc="10" dirty="0">
                <a:solidFill>
                  <a:srgbClr val="000A6B">
                    <a:alpha val="100000"/>
                  </a:srgbClr>
                </a:solidFill>
                <a:latin typeface="Arial" panose="020B0604020202020204"/>
                <a:ea typeface="Arial" panose="020B0604020202020204"/>
                <a:cs typeface="Arial" panose="020B0604020202020204"/>
              </a:rPr>
              <a:t>plug</a:t>
            </a:r>
            <a:r>
              <a:rPr sz="800" kern="0" spc="0" dirty="0">
                <a:solidFill>
                  <a:srgbClr val="000A6B">
                    <a:alpha val="100000"/>
                  </a:srgbClr>
                </a:solidFill>
                <a:latin typeface="Arial" panose="020B0604020202020204"/>
                <a:ea typeface="Arial" panose="020B0604020202020204"/>
                <a:cs typeface="Arial" panose="020B0604020202020204"/>
              </a:rPr>
              <a:t> </a:t>
            </a:r>
            <a:r>
              <a:rPr sz="800" kern="0" spc="0" dirty="0">
                <a:solidFill>
                  <a:srgbClr val="000A6B">
                    <a:alpha val="100000"/>
                  </a:srgbClr>
                </a:solidFill>
                <a:latin typeface="Arial" panose="020B0604020202020204"/>
                <a:ea typeface="Arial" panose="020B0604020202020204"/>
                <a:cs typeface="Arial" panose="020B0604020202020204"/>
              </a:rPr>
              <a:t>and</a:t>
            </a:r>
            <a:r>
              <a:rPr sz="800" kern="0" spc="80" dirty="0">
                <a:solidFill>
                  <a:srgbClr val="000A6B">
                    <a:alpha val="100000"/>
                  </a:srgbClr>
                </a:solidFill>
                <a:latin typeface="Arial" panose="020B0604020202020204"/>
                <a:ea typeface="Arial" panose="020B0604020202020204"/>
                <a:cs typeface="Arial" panose="020B0604020202020204"/>
              </a:rPr>
              <a:t> </a:t>
            </a:r>
            <a:r>
              <a:rPr sz="800" kern="0" spc="0" dirty="0">
                <a:solidFill>
                  <a:srgbClr val="000A6B">
                    <a:alpha val="100000"/>
                  </a:srgbClr>
                </a:solidFill>
                <a:latin typeface="Arial" panose="020B0604020202020204"/>
                <a:ea typeface="Arial" panose="020B0604020202020204"/>
                <a:cs typeface="Arial" panose="020B0604020202020204"/>
              </a:rPr>
              <a:t>socket</a:t>
            </a:r>
            <a:endParaRPr lang="en-US" altLang="en-US" sz="800" dirty="0"/>
          </a:p>
        </p:txBody>
      </p:sp>
      <p:sp>
        <p:nvSpPr>
          <p:cNvPr id="107" name="textbox 107"/>
          <p:cNvSpPr/>
          <p:nvPr/>
        </p:nvSpPr>
        <p:spPr>
          <a:xfrm>
            <a:off x="2539990" y="3499857"/>
            <a:ext cx="93344" cy="90805"/>
          </a:xfrm>
          <a:prstGeom prst="rect">
            <a:avLst/>
          </a:prstGeom>
        </p:spPr>
        <p:txBody>
          <a:bodyPr vert="horz" wrap="square" lIns="0" tIns="0" rIns="0" bIns="0"/>
          <a:lstStyle/>
          <a:p>
            <a:pPr algn="l" rtl="0" eaLnBrk="0">
              <a:lnSpc>
                <a:spcPct val="84000"/>
              </a:lnSpc>
            </a:pPr>
            <a:endParaRPr lang="en-US" altLang="en-US" sz="100" dirty="0"/>
          </a:p>
          <a:p>
            <a:pPr marL="12700" algn="l" rtl="0" eaLnBrk="0">
              <a:lnSpc>
                <a:spcPct val="85000"/>
              </a:lnSpc>
            </a:pPr>
            <a:r>
              <a:rPr sz="500" kern="0" spc="10" dirty="0">
                <a:solidFill>
                  <a:srgbClr val="000000">
                    <a:alpha val="100000"/>
                  </a:srgbClr>
                </a:solidFill>
                <a:latin typeface="黑体" panose="02010609060101010101" charset="-122"/>
                <a:ea typeface="黑体" panose="02010609060101010101" charset="-122"/>
                <a:cs typeface="黑体" panose="02010609060101010101" charset="-122"/>
              </a:rPr>
              <a:t>22</a:t>
            </a:r>
            <a:endParaRPr lang="en-US" altLang="en-US" sz="500" dirty="0"/>
          </a:p>
        </p:txBody>
      </p:sp>
      <p:sp>
        <p:nvSpPr>
          <p:cNvPr id="108" name="rect"/>
          <p:cNvSpPr/>
          <p:nvPr/>
        </p:nvSpPr>
        <p:spPr>
          <a:xfrm>
            <a:off x="311134" y="311138"/>
            <a:ext cx="6339" cy="171456"/>
          </a:xfrm>
          <a:prstGeom prst="rect">
            <a:avLst/>
          </a:prstGeom>
          <a:solidFill>
            <a:srgbClr val="FF0000">
              <a:alpha val="100000"/>
            </a:srgbClr>
          </a:solidFill>
          <a:ln cap="flat">
            <a:noFill/>
            <a:prstDash val="solid"/>
            <a:miter lim="0"/>
          </a:ln>
        </p:spPr>
        <p:txBody>
          <a:bodyPr rtlCol="0"/>
          <a:lstStyle/>
          <a:p>
            <a:pPr algn="ctr"/>
            <a:endParaRPr lang="zh-CN" alt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9" name="table 109"/>
          <p:cNvGraphicFramePr>
            <a:graphicFrameLocks noGrp="1"/>
          </p:cNvGraphicFramePr>
          <p:nvPr/>
        </p:nvGraphicFramePr>
        <p:xfrm>
          <a:off x="542908" y="1387485"/>
          <a:ext cx="4222750" cy="1485265"/>
        </p:xfrm>
        <a:graphic>
          <a:graphicData uri="http://schemas.openxmlformats.org/drawingml/2006/table">
            <a:tbl>
              <a:tblPr/>
              <a:tblGrid>
                <a:gridCol w="1006475"/>
                <a:gridCol w="3216275"/>
              </a:tblGrid>
              <a:tr h="371475">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4000"/>
                        </a:lnSpc>
                      </a:pPr>
                      <a:endParaRPr lang="en-US" altLang="en-US" sz="900" dirty="0"/>
                    </a:p>
                    <a:p>
                      <a:pPr marL="425450" algn="l" rtl="0" eaLnBrk="0">
                        <a:lnSpc>
                          <a:spcPct val="93000"/>
                        </a:lnSpc>
                        <a:spcBef>
                          <a:spcPts val="5"/>
                        </a:spcBef>
                      </a:pP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Standard</a:t>
                      </a:r>
                      <a:r>
                        <a:rPr sz="7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options</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Battery</a:t>
                      </a:r>
                      <a:r>
                        <a:rPr sz="7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life</a:t>
                      </a:r>
                      <a:r>
                        <a:rPr sz="7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versio</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n/lithium</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battery</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4650">
                <a:tc>
                  <a:txBody>
                    <a:bodyPr/>
                    <a:lstStyle/>
                    <a:p>
                      <a:pPr algn="l" rtl="0" eaLnBrk="0">
                        <a:lnSpc>
                          <a:spcPct val="110000"/>
                        </a:lnSpc>
                      </a:pPr>
                      <a:endParaRPr lang="en-US" altLang="en-US" sz="900" dirty="0"/>
                    </a:p>
                    <a:p>
                      <a:pPr algn="l" rtl="0" eaLnBrk="0">
                        <a:lnSpc>
                          <a:spcPct val="9000"/>
                        </a:lnSpc>
                      </a:pPr>
                      <a:endParaRPr lang="en-US" altLang="en-US" sz="100" dirty="0"/>
                    </a:p>
                    <a:p>
                      <a:pPr marL="415925" algn="l" rtl="0" eaLnBrk="0">
                        <a:lnSpc>
                          <a:spcPts val="870"/>
                        </a:lnSpc>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Mode</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9000"/>
                        </a:lnSpc>
                      </a:pPr>
                      <a:endParaRPr lang="en-US" altLang="en-US" sz="1000" dirty="0"/>
                    </a:p>
                    <a:p>
                      <a:pPr marL="1447800" algn="l" rtl="0" eaLnBrk="0">
                        <a:lnSpc>
                          <a:spcPct val="78000"/>
                        </a:lnSpc>
                        <a:spcBef>
                          <a:spcPts val="5"/>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60V</a:t>
                      </a:r>
                      <a:r>
                        <a:rPr lang="en-US"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12</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00W</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315">
                <a:tc>
                  <a:txBody>
                    <a:bodyPr/>
                    <a:lstStyle/>
                    <a:p>
                      <a:pPr algn="l" rtl="0" eaLnBrk="0">
                        <a:lnSpc>
                          <a:spcPct val="109000"/>
                        </a:lnSpc>
                      </a:pPr>
                      <a:endParaRPr lang="en-US" altLang="en-US" sz="800" dirty="0"/>
                    </a:p>
                    <a:p>
                      <a:pPr algn="l" rtl="0" eaLnBrk="0">
                        <a:lnSpc>
                          <a:spcPct val="7000"/>
                        </a:lnSpc>
                      </a:pPr>
                      <a:endParaRPr lang="en-US" altLang="en-US" sz="100" dirty="0"/>
                    </a:p>
                    <a:p>
                      <a:pPr marL="301625" algn="l" rtl="0" eaLnBrk="0">
                        <a:lnSpc>
                          <a:spcPct val="93000"/>
                        </a:lnSpc>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Handpiece</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6000"/>
                        </a:lnSpc>
                      </a:pPr>
                      <a:endParaRPr lang="en-US" altLang="en-US" sz="900" dirty="0"/>
                    </a:p>
                    <a:p>
                      <a:pPr marL="1295400" algn="l" rtl="0" eaLnBrk="0">
                        <a:lnSpc>
                          <a:spcPts val="870"/>
                        </a:lnSpc>
                        <a:spcBef>
                          <a:spcPts val="5"/>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18Skewed</a:t>
                      </a:r>
                      <a:r>
                        <a:rPr sz="700" kern="0" spc="1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tooth</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7825">
                <a:tc>
                  <a:txBody>
                    <a:bodyPr/>
                    <a:lstStyle/>
                    <a:p>
                      <a:pPr algn="l" rtl="0" eaLnBrk="0">
                        <a:lnSpc>
                          <a:spcPct val="103000"/>
                        </a:lnSpc>
                      </a:pPr>
                      <a:endParaRPr lang="en-US" altLang="en-US" sz="900" dirty="0"/>
                    </a:p>
                    <a:p>
                      <a:pPr marL="193675" algn="l" rtl="0" eaLnBrk="0">
                        <a:lnSpc>
                          <a:spcPct val="92000"/>
                        </a:lnSpc>
                        <a:spcBef>
                          <a:spcPts val="0"/>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Magnetic</a:t>
                      </a:r>
                      <a:r>
                        <a:rPr sz="700" kern="0" spc="1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steel</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3000"/>
                        </a:lnSpc>
                      </a:pPr>
                      <a:endParaRPr lang="en-US" altLang="en-US" sz="900" dirty="0"/>
                    </a:p>
                    <a:p>
                      <a:pPr marL="1092200" algn="l" rtl="0" eaLnBrk="0">
                        <a:lnSpc>
                          <a:spcPct val="92000"/>
                        </a:lnSpc>
                        <a:spcBef>
                          <a:spcPts val="0"/>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40*3</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Tile</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magnetic</a:t>
                      </a:r>
                      <a:r>
                        <a:rPr sz="7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teel</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110" name="textbox 110"/>
          <p:cNvSpPr/>
          <p:nvPr/>
        </p:nvSpPr>
        <p:spPr>
          <a:xfrm>
            <a:off x="533384" y="663740"/>
            <a:ext cx="2962910" cy="146685"/>
          </a:xfrm>
          <a:prstGeom prst="rect">
            <a:avLst/>
          </a:prstGeom>
        </p:spPr>
        <p:txBody>
          <a:bodyPr vert="horz" wrap="square" lIns="0" tIns="0" rIns="0" bIns="0"/>
          <a:lstStyle/>
          <a:p>
            <a:pPr algn="l" rtl="0" eaLnBrk="0">
              <a:lnSpc>
                <a:spcPct val="83000"/>
              </a:lnSpc>
            </a:pPr>
            <a:endParaRPr lang="en-US" altLang="en-US" sz="100" dirty="0"/>
          </a:p>
          <a:p>
            <a:pPr marL="12700" algn="l" rtl="0" eaLnBrk="0">
              <a:lnSpc>
                <a:spcPts val="955"/>
              </a:lnSpc>
            </a:pPr>
            <a:r>
              <a:rPr sz="700" kern="0" spc="-10" dirty="0">
                <a:solidFill>
                  <a:srgbClr val="00086E">
                    <a:alpha val="100000"/>
                  </a:srgbClr>
                </a:solidFill>
                <a:latin typeface="Arial" panose="020B0604020202020204"/>
                <a:ea typeface="Arial" panose="020B0604020202020204"/>
                <a:cs typeface="Arial" panose="020B0604020202020204"/>
              </a:rPr>
              <a:t>2.</a:t>
            </a:r>
            <a:r>
              <a:rPr sz="700" kern="0" spc="0" dirty="0">
                <a:solidFill>
                  <a:srgbClr val="00086E">
                    <a:alpha val="100000"/>
                  </a:srgbClr>
                </a:solidFill>
                <a:latin typeface="Arial" panose="020B0604020202020204"/>
                <a:ea typeface="Arial" panose="020B0604020202020204"/>
                <a:cs typeface="Arial" panose="020B0604020202020204"/>
              </a:rPr>
              <a:t>Driving</a:t>
            </a:r>
            <a:r>
              <a:rPr sz="700" kern="0" spc="40" dirty="0">
                <a:solidFill>
                  <a:srgbClr val="00086E">
                    <a:alpha val="100000"/>
                  </a:srgbClr>
                </a:solidFill>
                <a:latin typeface="Arial" panose="020B0604020202020204"/>
                <a:ea typeface="Arial" panose="020B0604020202020204"/>
                <a:cs typeface="Arial" panose="020B0604020202020204"/>
              </a:rPr>
              <a:t>    </a:t>
            </a:r>
            <a:r>
              <a:rPr sz="700" kern="0" spc="0" dirty="0">
                <a:solidFill>
                  <a:srgbClr val="00086E">
                    <a:alpha val="100000"/>
                  </a:srgbClr>
                </a:solidFill>
                <a:latin typeface="Arial" panose="020B0604020202020204"/>
                <a:ea typeface="Arial" panose="020B0604020202020204"/>
                <a:cs typeface="Arial" panose="020B0604020202020204"/>
              </a:rPr>
              <a:t>motor</a:t>
            </a:r>
            <a:r>
              <a:rPr sz="700" kern="0" spc="40" dirty="0">
                <a:solidFill>
                  <a:srgbClr val="00086E">
                    <a:alpha val="100000"/>
                  </a:srgbClr>
                </a:solidFill>
                <a:latin typeface="Arial" panose="020B0604020202020204"/>
                <a:ea typeface="Arial" panose="020B0604020202020204"/>
                <a:cs typeface="Arial" panose="020B0604020202020204"/>
              </a:rPr>
              <a:t>    </a:t>
            </a:r>
            <a:r>
              <a:rPr sz="700" kern="0" spc="0" dirty="0">
                <a:solidFill>
                  <a:srgbClr val="00086E">
                    <a:alpha val="100000"/>
                  </a:srgbClr>
                </a:solidFill>
                <a:latin typeface="Arial" panose="020B0604020202020204"/>
                <a:ea typeface="Arial" panose="020B0604020202020204"/>
                <a:cs typeface="Arial" panose="020B0604020202020204"/>
              </a:rPr>
              <a:t>main</a:t>
            </a:r>
            <a:r>
              <a:rPr sz="700" kern="0" spc="40" dirty="0">
                <a:solidFill>
                  <a:srgbClr val="00086E">
                    <a:alpha val="100000"/>
                  </a:srgbClr>
                </a:solidFill>
                <a:latin typeface="Arial" panose="020B0604020202020204"/>
                <a:ea typeface="Arial" panose="020B0604020202020204"/>
                <a:cs typeface="Arial" panose="020B0604020202020204"/>
              </a:rPr>
              <a:t>    </a:t>
            </a:r>
            <a:r>
              <a:rPr sz="700" kern="0" spc="0" dirty="0">
                <a:solidFill>
                  <a:srgbClr val="00086E">
                    <a:alpha val="100000"/>
                  </a:srgbClr>
                </a:solidFill>
                <a:latin typeface="Arial" panose="020B0604020202020204"/>
                <a:ea typeface="Arial" panose="020B0604020202020204"/>
                <a:cs typeface="Arial" panose="020B0604020202020204"/>
              </a:rPr>
              <a:t>param</a:t>
            </a:r>
            <a:r>
              <a:rPr sz="700" kern="0" spc="-10" dirty="0">
                <a:solidFill>
                  <a:srgbClr val="00086E">
                    <a:alpha val="100000"/>
                  </a:srgbClr>
                </a:solidFill>
                <a:latin typeface="Arial" panose="020B0604020202020204"/>
                <a:ea typeface="Arial" panose="020B0604020202020204"/>
                <a:cs typeface="Arial" panose="020B0604020202020204"/>
              </a:rPr>
              <a:t>eters</a:t>
            </a:r>
            <a:r>
              <a:rPr sz="700" kern="0" spc="40" dirty="0">
                <a:solidFill>
                  <a:srgbClr val="00086E">
                    <a:alpha val="100000"/>
                  </a:srgbClr>
                </a:solidFill>
                <a:latin typeface="Arial" panose="020B0604020202020204"/>
                <a:ea typeface="Arial" panose="020B0604020202020204"/>
                <a:cs typeface="Arial" panose="020B0604020202020204"/>
              </a:rPr>
              <a:t>    </a:t>
            </a:r>
            <a:r>
              <a:rPr sz="700" kern="0" spc="-10" dirty="0">
                <a:solidFill>
                  <a:srgbClr val="00086E">
                    <a:alpha val="100000"/>
                  </a:srgbClr>
                </a:solidFill>
                <a:latin typeface="Arial" panose="020B0604020202020204"/>
                <a:ea typeface="Arial" panose="020B0604020202020204"/>
                <a:cs typeface="Arial" panose="020B0604020202020204"/>
              </a:rPr>
              <a:t>and</a:t>
            </a:r>
            <a:r>
              <a:rPr sz="700" kern="0" spc="50" dirty="0">
                <a:solidFill>
                  <a:srgbClr val="00086E">
                    <a:alpha val="100000"/>
                  </a:srgbClr>
                </a:solidFill>
                <a:latin typeface="Arial" panose="020B0604020202020204"/>
                <a:ea typeface="Arial" panose="020B0604020202020204"/>
                <a:cs typeface="Arial" panose="020B0604020202020204"/>
              </a:rPr>
              <a:t>    </a:t>
            </a:r>
            <a:r>
              <a:rPr sz="700" kern="0" spc="-10" dirty="0">
                <a:solidFill>
                  <a:srgbClr val="00086E">
                    <a:alpha val="100000"/>
                  </a:srgbClr>
                </a:solidFill>
                <a:latin typeface="Arial" panose="020B0604020202020204"/>
                <a:ea typeface="Arial" panose="020B0604020202020204"/>
                <a:cs typeface="Arial" panose="020B0604020202020204"/>
              </a:rPr>
              <a:t>performance</a:t>
            </a:r>
            <a:r>
              <a:rPr sz="700" kern="0" spc="40" dirty="0">
                <a:solidFill>
                  <a:srgbClr val="00086E">
                    <a:alpha val="100000"/>
                  </a:srgbClr>
                </a:solidFill>
                <a:latin typeface="Arial" panose="020B0604020202020204"/>
                <a:ea typeface="Arial" panose="020B0604020202020204"/>
                <a:cs typeface="Arial" panose="020B0604020202020204"/>
              </a:rPr>
              <a:t>    </a:t>
            </a:r>
            <a:r>
              <a:rPr sz="700" kern="0" spc="-10" dirty="0">
                <a:solidFill>
                  <a:srgbClr val="00086E">
                    <a:alpha val="100000"/>
                  </a:srgbClr>
                </a:solidFill>
                <a:latin typeface="Arial" panose="020B0604020202020204"/>
                <a:ea typeface="Arial" panose="020B0604020202020204"/>
                <a:cs typeface="Arial" panose="020B0604020202020204"/>
              </a:rPr>
              <a:t>indicators</a:t>
            </a:r>
            <a:endParaRPr lang="en-US" altLang="en-US" sz="700" dirty="0"/>
          </a:p>
        </p:txBody>
      </p:sp>
      <p:sp>
        <p:nvSpPr>
          <p:cNvPr id="111" name="textbox 111"/>
          <p:cNvSpPr/>
          <p:nvPr/>
        </p:nvSpPr>
        <p:spPr>
          <a:xfrm>
            <a:off x="433420" y="347366"/>
            <a:ext cx="1570989" cy="151129"/>
          </a:xfrm>
          <a:prstGeom prst="rect">
            <a:avLst/>
          </a:prstGeom>
        </p:spPr>
        <p:txBody>
          <a:bodyPr vert="horz" wrap="square" lIns="0" tIns="0" rIns="0" bIns="0"/>
          <a:lstStyle/>
          <a:p>
            <a:pPr algn="l" rtl="0" eaLnBrk="0">
              <a:lnSpc>
                <a:spcPct val="79000"/>
              </a:lnSpc>
            </a:pPr>
            <a:endParaRPr lang="en-US" altLang="en-US" sz="100" dirty="0"/>
          </a:p>
          <a:p>
            <a:pPr marL="12700" algn="l" rtl="0" eaLnBrk="0">
              <a:lnSpc>
                <a:spcPct val="92000"/>
              </a:lnSpc>
            </a:pPr>
            <a:r>
              <a:rPr sz="900" b="1" kern="0" spc="-1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Ⅲ</a:t>
            </a:r>
            <a:r>
              <a:rPr sz="900" kern="0" spc="-25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 </a:t>
            </a:r>
            <a:r>
              <a:rPr sz="900" b="1" kern="0" spc="-1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a:t>
            </a:r>
            <a:r>
              <a:rPr sz="900" b="1" kern="0" spc="-10" dirty="0">
                <a:solidFill>
                  <a:srgbClr val="E30025">
                    <a:alpha val="100000"/>
                  </a:srgbClr>
                </a:solidFill>
                <a:latin typeface="Times New Roman" panose="02020603050405020304"/>
                <a:ea typeface="Times New Roman" panose="02020603050405020304"/>
                <a:cs typeface="Times New Roman" panose="02020603050405020304"/>
              </a:rPr>
              <a:t>Vehicle</a:t>
            </a:r>
            <a:r>
              <a:rPr sz="900" kern="0" spc="10" dirty="0">
                <a:solidFill>
                  <a:srgbClr val="E30025">
                    <a:alpha val="100000"/>
                  </a:srgbClr>
                </a:solidFill>
                <a:latin typeface="Times New Roman" panose="02020603050405020304"/>
                <a:ea typeface="Times New Roman" panose="02020603050405020304"/>
                <a:cs typeface="Times New Roman" panose="02020603050405020304"/>
              </a:rPr>
              <a:t>             </a:t>
            </a:r>
            <a:r>
              <a:rPr sz="900" b="1" kern="0" spc="-10" dirty="0">
                <a:solidFill>
                  <a:srgbClr val="E30025">
                    <a:alpha val="100000"/>
                  </a:srgbClr>
                </a:solidFill>
                <a:latin typeface="Times New Roman" panose="02020603050405020304"/>
                <a:ea typeface="Times New Roman" panose="02020603050405020304"/>
                <a:cs typeface="Times New Roman" panose="02020603050405020304"/>
              </a:rPr>
              <a:t>parameters</a:t>
            </a:r>
            <a:endParaRPr lang="en-US" altLang="en-US" sz="900" dirty="0"/>
          </a:p>
        </p:txBody>
      </p:sp>
      <p:sp>
        <p:nvSpPr>
          <p:cNvPr id="112" name="textbox 112"/>
          <p:cNvSpPr/>
          <p:nvPr/>
        </p:nvSpPr>
        <p:spPr>
          <a:xfrm>
            <a:off x="2546330" y="3500036"/>
            <a:ext cx="109854" cy="109220"/>
          </a:xfrm>
          <a:prstGeom prst="rect">
            <a:avLst/>
          </a:prstGeom>
        </p:spPr>
        <p:txBody>
          <a:bodyPr vert="horz" wrap="square" lIns="0" tIns="0" rIns="0" bIns="0"/>
          <a:lstStyle/>
          <a:p>
            <a:pPr algn="l" rtl="0" eaLnBrk="0">
              <a:lnSpc>
                <a:spcPct val="86000"/>
              </a:lnSpc>
            </a:pPr>
            <a:endParaRPr lang="en-US" altLang="en-US" sz="100" dirty="0"/>
          </a:p>
          <a:p>
            <a:pPr marL="12700" algn="l" rtl="0" eaLnBrk="0">
              <a:lnSpc>
                <a:spcPct val="78000"/>
              </a:lnSpc>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23</a:t>
            </a:r>
            <a:endParaRPr lang="en-US" altLang="en-US" sz="700" dirty="0"/>
          </a:p>
        </p:txBody>
      </p:sp>
      <p:sp>
        <p:nvSpPr>
          <p:cNvPr id="113" name="rect"/>
          <p:cNvSpPr/>
          <p:nvPr/>
        </p:nvSpPr>
        <p:spPr>
          <a:xfrm>
            <a:off x="311134" y="311138"/>
            <a:ext cx="6339" cy="171456"/>
          </a:xfrm>
          <a:prstGeom prst="rect">
            <a:avLst/>
          </a:prstGeom>
          <a:solidFill>
            <a:srgbClr val="FF0000">
              <a:alpha val="100000"/>
            </a:srgbClr>
          </a:solidFill>
          <a:ln cap="flat">
            <a:noFill/>
            <a:prstDash val="solid"/>
            <a:miter lim="0"/>
          </a:ln>
        </p:spPr>
        <p:txBody>
          <a:bodyPr rtlCol="0"/>
          <a:lstStyle/>
          <a:p>
            <a:pPr algn="ctr"/>
            <a:endParaRPr lang="zh-CN" alt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4" name="table 114"/>
          <p:cNvGraphicFramePr>
            <a:graphicFrameLocks noGrp="1"/>
          </p:cNvGraphicFramePr>
          <p:nvPr/>
        </p:nvGraphicFramePr>
        <p:xfrm>
          <a:off x="1076308" y="1289699"/>
          <a:ext cx="4216400" cy="1715770"/>
        </p:xfrm>
        <a:graphic>
          <a:graphicData uri="http://schemas.openxmlformats.org/drawingml/2006/table">
            <a:tbl>
              <a:tblPr/>
              <a:tblGrid>
                <a:gridCol w="625475"/>
                <a:gridCol w="1035050"/>
                <a:gridCol w="1270000"/>
              </a:tblGrid>
              <a:tr h="601980">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2000"/>
                        </a:lnSpc>
                      </a:pPr>
                      <a:endParaRPr lang="en-US" altLang="en-US" sz="800" dirty="0"/>
                    </a:p>
                    <a:p>
                      <a:pPr marL="228600" indent="12700" algn="l" rtl="0" eaLnBrk="0">
                        <a:lnSpc>
                          <a:spcPct val="112000"/>
                        </a:lnSpc>
                        <a:spcBef>
                          <a:spcPts val="5"/>
                        </a:spcBef>
                      </a:pP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Battery</a:t>
                      </a:r>
                      <a:r>
                        <a:rPr sz="700" kern="0" spc="1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life</a:t>
                      </a:r>
                      <a:r>
                        <a:rPr sz="7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vers</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ion</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(selective</a:t>
                      </a:r>
                      <a:r>
                        <a:rPr sz="7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assembly)</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2000"/>
                        </a:lnSpc>
                      </a:pPr>
                      <a:endParaRPr lang="en-US" altLang="en-US" sz="800" dirty="0"/>
                    </a:p>
                    <a:p>
                      <a:pPr marL="304800" algn="l" rtl="0" eaLnBrk="0">
                        <a:lnSpc>
                          <a:spcPct val="99000"/>
                        </a:lnSpc>
                        <a:spcBef>
                          <a:spcPts val="5"/>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ithium</a:t>
                      </a:r>
                      <a:r>
                        <a:rPr sz="700" kern="0" spc="2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battery</a:t>
                      </a:r>
                      <a:endParaRPr lang="en-US" altLang="en-US" sz="700" dirty="0"/>
                    </a:p>
                    <a:p>
                      <a:pPr algn="l" rtl="0" eaLnBrk="0">
                        <a:lnSpc>
                          <a:spcPct val="181000"/>
                        </a:lnSpc>
                      </a:pPr>
                      <a:endParaRPr lang="en-US" altLang="en-US" sz="100" dirty="0"/>
                    </a:p>
                    <a:p>
                      <a:pPr marL="165100" algn="l" rtl="0" eaLnBrk="0">
                        <a:lnSpc>
                          <a:spcPct val="99000"/>
                        </a:lnSpc>
                        <a:spcBef>
                          <a:spcPts val="0"/>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(selective</a:t>
                      </a:r>
                      <a:r>
                        <a:rPr sz="7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assembly)</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4650">
                <a:tc>
                  <a:txBody>
                    <a:bodyPr/>
                    <a:lstStyle/>
                    <a:p>
                      <a:pPr algn="l" rtl="0" eaLnBrk="0">
                        <a:lnSpc>
                          <a:spcPct val="100000"/>
                        </a:lnSpc>
                      </a:pPr>
                      <a:endParaRPr lang="en-US" altLang="en-US" sz="1000" dirty="0"/>
                    </a:p>
                    <a:p>
                      <a:pPr marL="193675" algn="l" rtl="0" eaLnBrk="0">
                        <a:lnSpc>
                          <a:spcPts val="920"/>
                        </a:lnSpc>
                        <a:spcBef>
                          <a:spcPts val="5"/>
                        </a:spcBef>
                      </a:pP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Model</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0000"/>
                        </a:lnSpc>
                      </a:pPr>
                      <a:endParaRPr lang="en-US" altLang="en-US" sz="1000" dirty="0"/>
                    </a:p>
                    <a:p>
                      <a:pPr marL="463550" algn="l" rtl="0" eaLnBrk="0">
                        <a:lnSpc>
                          <a:spcPct val="83000"/>
                        </a:lnSpc>
                      </a:pP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60V45</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AH</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0000"/>
                        </a:lnSpc>
                      </a:pPr>
                      <a:endParaRPr lang="en-US" altLang="en-US" sz="1000" dirty="0"/>
                    </a:p>
                    <a:p>
                      <a:pPr marL="469900" algn="l" rtl="0" eaLnBrk="0">
                        <a:lnSpc>
                          <a:spcPct val="83000"/>
                        </a:lnSpc>
                      </a:pP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60V</a:t>
                      </a:r>
                      <a:r>
                        <a:rPr lang="en-US"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45</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AH</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315">
                <a:tc>
                  <a:txBody>
                    <a:bodyPr/>
                    <a:lstStyle/>
                    <a:p>
                      <a:pPr algn="l" rtl="0" eaLnBrk="0">
                        <a:lnSpc>
                          <a:spcPct val="109000"/>
                        </a:lnSpc>
                      </a:pPr>
                      <a:endParaRPr lang="en-US" altLang="en-US" sz="900" dirty="0"/>
                    </a:p>
                    <a:p>
                      <a:pPr marL="219075" algn="l" rtl="0" eaLnBrk="0">
                        <a:lnSpc>
                          <a:spcPct val="83000"/>
                        </a:lnSpc>
                        <a:spcBef>
                          <a:spcPts val="5"/>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Type</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0000"/>
                        </a:lnSpc>
                      </a:pPr>
                      <a:endParaRPr lang="en-US" altLang="en-US" sz="800" dirty="0"/>
                    </a:p>
                    <a:p>
                      <a:pPr marL="209550" algn="l" rtl="0" eaLnBrk="0">
                        <a:lnSpc>
                          <a:spcPct val="99000"/>
                        </a:lnSpc>
                        <a:spcBef>
                          <a:spcPts val="5"/>
                        </a:spcBef>
                      </a:pPr>
                      <a:r>
                        <a:rPr sz="700" kern="0" spc="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Lead</a:t>
                      </a:r>
                      <a:r>
                        <a:rPr sz="700" kern="0" spc="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acid</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battery</a:t>
                      </a:r>
                      <a:r>
                        <a:rPr sz="700" kern="0" spc="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0000"/>
                        </a:lnSpc>
                      </a:pPr>
                      <a:endParaRPr lang="en-US" altLang="en-US" sz="800" dirty="0"/>
                    </a:p>
                    <a:p>
                      <a:pPr marL="279400" algn="l" rtl="0" eaLnBrk="0">
                        <a:lnSpc>
                          <a:spcPct val="99000"/>
                        </a:lnSpc>
                        <a:spcBef>
                          <a:spcPts val="5"/>
                        </a:spcBef>
                      </a:pP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lithium</a:t>
                      </a:r>
                      <a:r>
                        <a:rPr sz="700" kern="0" spc="1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batt</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ery</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7825">
                <a:tc>
                  <a:txBody>
                    <a:bodyPr/>
                    <a:lstStyle/>
                    <a:p>
                      <a:pPr algn="l" rtl="0" eaLnBrk="0">
                        <a:lnSpc>
                          <a:spcPct val="103000"/>
                        </a:lnSpc>
                      </a:pPr>
                      <a:endParaRPr lang="en-US" altLang="en-US" sz="900" dirty="0"/>
                    </a:p>
                    <a:p>
                      <a:pPr marL="73025" algn="l" rtl="0" eaLnBrk="0">
                        <a:lnSpc>
                          <a:spcPct val="98000"/>
                        </a:lnSpc>
                        <a:spcBef>
                          <a:spcPts val="0"/>
                        </a:spcBef>
                      </a:pP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Mile</a:t>
                      </a:r>
                      <a:r>
                        <a:rPr sz="7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range</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p>
                      <a:pPr algn="l" rtl="0" eaLnBrk="0">
                        <a:lnSpc>
                          <a:spcPct val="9000"/>
                        </a:lnSpc>
                      </a:pPr>
                      <a:endParaRPr lang="en-US" altLang="en-US" sz="100" dirty="0"/>
                    </a:p>
                    <a:p>
                      <a:pPr marL="546100" algn="l" rtl="0" eaLnBrk="0">
                        <a:lnSpc>
                          <a:spcPts val="920"/>
                        </a:lnSpc>
                      </a:pP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55</a:t>
                      </a:r>
                      <a:r>
                        <a:rPr lang="en-US"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-60</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km</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p>
                      <a:pPr algn="l" rtl="0" eaLnBrk="0">
                        <a:lnSpc>
                          <a:spcPct val="9000"/>
                        </a:lnSpc>
                      </a:pPr>
                      <a:endParaRPr lang="en-US" altLang="en-US" sz="100" dirty="0"/>
                    </a:p>
                    <a:p>
                      <a:pPr marL="546100" algn="l" rtl="0" eaLnBrk="0">
                        <a:lnSpc>
                          <a:spcPts val="920"/>
                        </a:lnSpc>
                      </a:pPr>
                      <a:r>
                        <a:rPr lang="en-US" sz="7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55-60</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km</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115" name="textbox 115"/>
          <p:cNvSpPr/>
          <p:nvPr/>
        </p:nvSpPr>
        <p:spPr>
          <a:xfrm>
            <a:off x="546117" y="665317"/>
            <a:ext cx="2931160" cy="138429"/>
          </a:xfrm>
          <a:prstGeom prst="rect">
            <a:avLst/>
          </a:prstGeom>
        </p:spPr>
        <p:txBody>
          <a:bodyPr vert="horz" wrap="square" lIns="0" tIns="0" rIns="0" bIns="0"/>
          <a:lstStyle/>
          <a:p>
            <a:pPr algn="l" rtl="0" eaLnBrk="0">
              <a:lnSpc>
                <a:spcPct val="83000"/>
              </a:lnSpc>
            </a:pPr>
            <a:endParaRPr lang="en-US" altLang="en-US" sz="100" dirty="0"/>
          </a:p>
          <a:p>
            <a:pPr marL="12700" algn="l" rtl="0" eaLnBrk="0">
              <a:lnSpc>
                <a:spcPts val="885"/>
              </a:lnSpc>
            </a:pPr>
            <a:r>
              <a:rPr sz="600" kern="0" spc="20" dirty="0">
                <a:solidFill>
                  <a:srgbClr val="1A217E">
                    <a:alpha val="100000"/>
                  </a:srgbClr>
                </a:solidFill>
                <a:latin typeface="Arial" panose="020B0604020202020204"/>
                <a:ea typeface="Arial" panose="020B0604020202020204"/>
                <a:cs typeface="Arial" panose="020B0604020202020204"/>
              </a:rPr>
              <a:t>3.Power</a:t>
            </a:r>
            <a:r>
              <a:rPr sz="600" kern="0" spc="20" dirty="0">
                <a:solidFill>
                  <a:srgbClr val="1A217E">
                    <a:alpha val="100000"/>
                  </a:srgbClr>
                </a:solidFill>
                <a:latin typeface="Arial" panose="020B0604020202020204"/>
                <a:ea typeface="Arial" panose="020B0604020202020204"/>
                <a:cs typeface="Arial" panose="020B0604020202020204"/>
              </a:rPr>
              <a:t>     </a:t>
            </a:r>
            <a:r>
              <a:rPr sz="600" kern="0" spc="20" dirty="0">
                <a:solidFill>
                  <a:srgbClr val="1A217E">
                    <a:alpha val="100000"/>
                  </a:srgbClr>
                </a:solidFill>
                <a:latin typeface="Arial" panose="020B0604020202020204"/>
                <a:ea typeface="Arial" panose="020B0604020202020204"/>
                <a:cs typeface="Arial" panose="020B0604020202020204"/>
              </a:rPr>
              <a:t>battery</a:t>
            </a:r>
            <a:r>
              <a:rPr sz="600" kern="0" spc="20" dirty="0">
                <a:solidFill>
                  <a:srgbClr val="1A217E">
                    <a:alpha val="100000"/>
                  </a:srgbClr>
                </a:solidFill>
                <a:latin typeface="Arial" panose="020B0604020202020204"/>
                <a:ea typeface="Arial" panose="020B0604020202020204"/>
                <a:cs typeface="Arial" panose="020B0604020202020204"/>
              </a:rPr>
              <a:t>     </a:t>
            </a:r>
            <a:r>
              <a:rPr sz="600" kern="0" spc="20" dirty="0">
                <a:solidFill>
                  <a:srgbClr val="1A217E">
                    <a:alpha val="100000"/>
                  </a:srgbClr>
                </a:solidFill>
                <a:latin typeface="Arial" panose="020B0604020202020204"/>
                <a:ea typeface="Arial" panose="020B0604020202020204"/>
                <a:cs typeface="Arial" panose="020B0604020202020204"/>
              </a:rPr>
              <a:t>system</a:t>
            </a:r>
            <a:r>
              <a:rPr sz="600" kern="0" spc="30" dirty="0">
                <a:solidFill>
                  <a:srgbClr val="1A217E">
                    <a:alpha val="100000"/>
                  </a:srgbClr>
                </a:solidFill>
                <a:latin typeface="Arial" panose="020B0604020202020204"/>
                <a:ea typeface="Arial" panose="020B0604020202020204"/>
                <a:cs typeface="Arial" panose="020B0604020202020204"/>
              </a:rPr>
              <a:t>     </a:t>
            </a:r>
            <a:r>
              <a:rPr sz="600" kern="0" spc="20" dirty="0">
                <a:solidFill>
                  <a:srgbClr val="1A217E">
                    <a:alpha val="100000"/>
                  </a:srgbClr>
                </a:solidFill>
                <a:latin typeface="Arial" panose="020B0604020202020204"/>
                <a:ea typeface="Arial" panose="020B0604020202020204"/>
                <a:cs typeface="Arial" panose="020B0604020202020204"/>
              </a:rPr>
              <a:t>assembly</a:t>
            </a:r>
            <a:r>
              <a:rPr sz="600" kern="0" spc="20" dirty="0">
                <a:solidFill>
                  <a:srgbClr val="1A217E">
                    <a:alpha val="100000"/>
                  </a:srgbClr>
                </a:solidFill>
                <a:latin typeface="Arial" panose="020B0604020202020204"/>
                <a:ea typeface="Arial" panose="020B0604020202020204"/>
                <a:cs typeface="Arial" panose="020B0604020202020204"/>
              </a:rPr>
              <a:t>     </a:t>
            </a:r>
            <a:r>
              <a:rPr sz="600" kern="0" spc="20" dirty="0">
                <a:solidFill>
                  <a:srgbClr val="1A217E">
                    <a:alpha val="100000"/>
                  </a:srgbClr>
                </a:solidFill>
                <a:latin typeface="Arial" panose="020B0604020202020204"/>
                <a:ea typeface="Arial" panose="020B0604020202020204"/>
                <a:cs typeface="Arial" panose="020B0604020202020204"/>
              </a:rPr>
              <a:t>main</a:t>
            </a:r>
            <a:r>
              <a:rPr sz="600" kern="0" spc="20" dirty="0">
                <a:solidFill>
                  <a:srgbClr val="1A217E">
                    <a:alpha val="100000"/>
                  </a:srgbClr>
                </a:solidFill>
                <a:latin typeface="Arial" panose="020B0604020202020204"/>
                <a:ea typeface="Arial" panose="020B0604020202020204"/>
                <a:cs typeface="Arial" panose="020B0604020202020204"/>
              </a:rPr>
              <a:t>     </a:t>
            </a:r>
            <a:r>
              <a:rPr sz="600" kern="0" spc="20" dirty="0">
                <a:solidFill>
                  <a:srgbClr val="1A217E">
                    <a:alpha val="100000"/>
                  </a:srgbClr>
                </a:solidFill>
                <a:latin typeface="Arial" panose="020B0604020202020204"/>
                <a:ea typeface="Arial" panose="020B0604020202020204"/>
                <a:cs typeface="Arial" panose="020B0604020202020204"/>
              </a:rPr>
              <a:t>types</a:t>
            </a:r>
            <a:r>
              <a:rPr sz="600" kern="0" spc="20" dirty="0">
                <a:solidFill>
                  <a:srgbClr val="1A217E">
                    <a:alpha val="100000"/>
                  </a:srgbClr>
                </a:solidFill>
                <a:latin typeface="Arial" panose="020B0604020202020204"/>
                <a:ea typeface="Arial" panose="020B0604020202020204"/>
                <a:cs typeface="Arial" panose="020B0604020202020204"/>
              </a:rPr>
              <a:t>     </a:t>
            </a:r>
            <a:r>
              <a:rPr sz="600" kern="0" spc="20" dirty="0">
                <a:solidFill>
                  <a:srgbClr val="1A217E">
                    <a:alpha val="100000"/>
                  </a:srgbClr>
                </a:solidFill>
                <a:latin typeface="Arial" panose="020B0604020202020204"/>
                <a:ea typeface="Arial" panose="020B0604020202020204"/>
                <a:cs typeface="Arial" panose="020B0604020202020204"/>
              </a:rPr>
              <a:t>and</a:t>
            </a:r>
            <a:r>
              <a:rPr sz="600" kern="0" spc="30" dirty="0">
                <a:solidFill>
                  <a:srgbClr val="1A217E">
                    <a:alpha val="100000"/>
                  </a:srgbClr>
                </a:solidFill>
                <a:latin typeface="Arial" panose="020B0604020202020204"/>
                <a:ea typeface="Arial" panose="020B0604020202020204"/>
                <a:cs typeface="Arial" panose="020B0604020202020204"/>
              </a:rPr>
              <a:t>     </a:t>
            </a:r>
            <a:r>
              <a:rPr sz="600" kern="0" spc="20" dirty="0">
                <a:solidFill>
                  <a:srgbClr val="1A217E">
                    <a:alpha val="100000"/>
                  </a:srgbClr>
                </a:solidFill>
                <a:latin typeface="Arial" panose="020B0604020202020204"/>
                <a:ea typeface="Arial" panose="020B0604020202020204"/>
                <a:cs typeface="Arial" panose="020B0604020202020204"/>
              </a:rPr>
              <a:t>parameters</a:t>
            </a:r>
            <a:endParaRPr lang="en-US" altLang="en-US" sz="600" dirty="0"/>
          </a:p>
        </p:txBody>
      </p:sp>
      <p:sp>
        <p:nvSpPr>
          <p:cNvPr id="116" name="textbox 116"/>
          <p:cNvSpPr/>
          <p:nvPr/>
        </p:nvSpPr>
        <p:spPr>
          <a:xfrm>
            <a:off x="433420" y="347366"/>
            <a:ext cx="1558289" cy="151129"/>
          </a:xfrm>
          <a:prstGeom prst="rect">
            <a:avLst/>
          </a:prstGeom>
        </p:spPr>
        <p:txBody>
          <a:bodyPr vert="horz" wrap="square" lIns="0" tIns="0" rIns="0" bIns="0"/>
          <a:lstStyle/>
          <a:p>
            <a:pPr algn="l" rtl="0" eaLnBrk="0">
              <a:lnSpc>
                <a:spcPct val="79000"/>
              </a:lnSpc>
            </a:pPr>
            <a:endParaRPr lang="en-US" altLang="en-US" sz="100" dirty="0"/>
          </a:p>
          <a:p>
            <a:pPr marL="12700" algn="l" rtl="0" eaLnBrk="0">
              <a:lnSpc>
                <a:spcPct val="92000"/>
              </a:lnSpc>
            </a:pPr>
            <a:r>
              <a:rPr sz="900" b="1" kern="0" spc="-1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Ⅲ</a:t>
            </a:r>
            <a:r>
              <a:rPr sz="900" kern="0" spc="-30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 </a:t>
            </a:r>
            <a:r>
              <a:rPr sz="900" b="1" kern="0" spc="-1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a:t>
            </a:r>
            <a:r>
              <a:rPr sz="900" b="1" kern="0" spc="-10" dirty="0">
                <a:solidFill>
                  <a:srgbClr val="E30025">
                    <a:alpha val="100000"/>
                  </a:srgbClr>
                </a:solidFill>
                <a:latin typeface="Times New Roman" panose="02020603050405020304"/>
                <a:ea typeface="Times New Roman" panose="02020603050405020304"/>
                <a:cs typeface="Times New Roman" panose="02020603050405020304"/>
              </a:rPr>
              <a:t>Vehicle</a:t>
            </a:r>
            <a:r>
              <a:rPr sz="900" kern="0" spc="10" dirty="0">
                <a:solidFill>
                  <a:srgbClr val="E30025">
                    <a:alpha val="100000"/>
                  </a:srgbClr>
                </a:solidFill>
                <a:latin typeface="Times New Roman" panose="02020603050405020304"/>
                <a:ea typeface="Times New Roman" panose="02020603050405020304"/>
                <a:cs typeface="Times New Roman" panose="02020603050405020304"/>
              </a:rPr>
              <a:t>            </a:t>
            </a:r>
            <a:r>
              <a:rPr sz="900" kern="0" spc="0" dirty="0">
                <a:solidFill>
                  <a:srgbClr val="E30025">
                    <a:alpha val="100000"/>
                  </a:srgbClr>
                </a:solidFill>
                <a:latin typeface="Times New Roman" panose="02020603050405020304"/>
                <a:ea typeface="Times New Roman" panose="02020603050405020304"/>
                <a:cs typeface="Times New Roman" panose="02020603050405020304"/>
              </a:rPr>
              <a:t> </a:t>
            </a:r>
            <a:r>
              <a:rPr sz="900" b="1" kern="0" spc="-10" dirty="0">
                <a:solidFill>
                  <a:srgbClr val="E30025">
                    <a:alpha val="100000"/>
                  </a:srgbClr>
                </a:solidFill>
                <a:latin typeface="Times New Roman" panose="02020603050405020304"/>
                <a:ea typeface="Times New Roman" panose="02020603050405020304"/>
                <a:cs typeface="Times New Roman" panose="02020603050405020304"/>
              </a:rPr>
              <a:t>parameters</a:t>
            </a:r>
            <a:endParaRPr lang="en-US" altLang="en-US" sz="900" dirty="0"/>
          </a:p>
        </p:txBody>
      </p:sp>
      <p:sp>
        <p:nvSpPr>
          <p:cNvPr id="117" name="textbox 117"/>
          <p:cNvSpPr/>
          <p:nvPr/>
        </p:nvSpPr>
        <p:spPr>
          <a:xfrm>
            <a:off x="2539990" y="3491793"/>
            <a:ext cx="104139" cy="101600"/>
          </a:xfrm>
          <a:prstGeom prst="rect">
            <a:avLst/>
          </a:prstGeom>
        </p:spPr>
        <p:txBody>
          <a:bodyPr vert="horz" wrap="square" lIns="0" tIns="0" rIns="0" bIns="0"/>
          <a:lstStyle/>
          <a:p>
            <a:pPr algn="l" rtl="0" eaLnBrk="0">
              <a:lnSpc>
                <a:spcPct val="84000"/>
              </a:lnSpc>
            </a:pPr>
            <a:endParaRPr lang="en-US" altLang="en-US" sz="100" dirty="0"/>
          </a:p>
          <a:p>
            <a:pPr marL="12700" algn="l" rtl="0" eaLnBrk="0">
              <a:lnSpc>
                <a:spcPct val="83000"/>
              </a:lnSpc>
            </a:pPr>
            <a:r>
              <a:rPr sz="6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24</a:t>
            </a:r>
            <a:endParaRPr lang="en-US" altLang="en-US" sz="600" dirty="0"/>
          </a:p>
        </p:txBody>
      </p:sp>
      <p:sp>
        <p:nvSpPr>
          <p:cNvPr id="118" name="rect"/>
          <p:cNvSpPr/>
          <p:nvPr/>
        </p:nvSpPr>
        <p:spPr>
          <a:xfrm>
            <a:off x="311134" y="311138"/>
            <a:ext cx="6339" cy="171456"/>
          </a:xfrm>
          <a:prstGeom prst="rect">
            <a:avLst/>
          </a:prstGeom>
          <a:solidFill>
            <a:srgbClr val="FF0000">
              <a:alpha val="100000"/>
            </a:srgbClr>
          </a:solidFill>
          <a:ln cap="flat">
            <a:noFill/>
            <a:prstDash val="solid"/>
            <a:miter lim="0"/>
          </a:ln>
        </p:spPr>
        <p:txBody>
          <a:bodyPr rtlCol="0"/>
          <a:lstStyle/>
          <a:p>
            <a:pPr algn="ctr"/>
            <a:endParaRPr lang="zh-CN" alt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9" name="table 119"/>
          <p:cNvGraphicFramePr>
            <a:graphicFrameLocks noGrp="1"/>
          </p:cNvGraphicFramePr>
          <p:nvPr/>
        </p:nvGraphicFramePr>
        <p:xfrm>
          <a:off x="592432" y="1278888"/>
          <a:ext cx="2070100" cy="2025650"/>
        </p:xfrm>
        <a:graphic>
          <a:graphicData uri="http://schemas.openxmlformats.org/drawingml/2006/table">
            <a:tbl>
              <a:tblPr/>
              <a:tblGrid>
                <a:gridCol w="1006475"/>
                <a:gridCol w="1063625"/>
              </a:tblGrid>
              <a:tr h="282575">
                <a:tc>
                  <a:txBody>
                    <a:bodyPr/>
                    <a:lstStyle/>
                    <a:p>
                      <a:pPr algn="l" rtl="0" eaLnBrk="0">
                        <a:lnSpc>
                          <a:spcPct val="116000"/>
                        </a:lnSpc>
                      </a:pPr>
                      <a:endParaRPr lang="en-US" altLang="en-US" sz="600" dirty="0"/>
                    </a:p>
                    <a:p>
                      <a:pPr marL="174625" algn="l" rtl="0" eaLnBrk="0">
                        <a:lnSpc>
                          <a:spcPts val="995"/>
                        </a:lnSpc>
                        <a:spcBef>
                          <a:spcPts val="5"/>
                        </a:spcBef>
                      </a:pP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Model</a:t>
                      </a:r>
                      <a:r>
                        <a:rPr sz="800" kern="0" spc="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of</a:t>
                      </a:r>
                      <a:r>
                        <a:rPr sz="8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unit</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800" dirty="0"/>
                    </a:p>
                    <a:p>
                      <a:pPr algn="l" rtl="0" eaLnBrk="0">
                        <a:lnSpc>
                          <a:spcPct val="7000"/>
                        </a:lnSpc>
                      </a:pPr>
                      <a:endParaRPr lang="en-US" altLang="en-US" sz="100" dirty="0"/>
                    </a:p>
                    <a:p>
                      <a:pPr marL="323850" algn="l" rtl="0" eaLnBrk="0">
                        <a:lnSpc>
                          <a:spcPct val="78000"/>
                        </a:lnSpc>
                      </a:pP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EMC-GOLF</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05000"/>
                        </a:lnSpc>
                      </a:pPr>
                      <a:endParaRPr lang="en-US" altLang="en-US" sz="800" dirty="0"/>
                    </a:p>
                    <a:p>
                      <a:pPr marL="352425" algn="l" rtl="0" eaLnBrk="0">
                        <a:lnSpc>
                          <a:spcPct val="92000"/>
                        </a:lnSpc>
                        <a:spcBef>
                          <a:spcPts val="0"/>
                        </a:spcBef>
                      </a:pP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Weight</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eaLnBrk="0">
                        <a:lnSpc>
                          <a:spcPct val="149000"/>
                        </a:lnSpc>
                      </a:pPr>
                      <a:r>
                        <a:rPr lang="zh-CN" sz="800" b="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328kg(LEAD</a:t>
                      </a:r>
                      <a:r>
                        <a:rPr lang="en-US" altLang="zh-CN" sz="800" b="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lang="zh-CN" sz="800" b="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ACID)/</a:t>
                      </a:r>
                      <a:r>
                        <a:rPr lang="en-US" altLang="en-US" sz="800" b="0" dirty="0"/>
                        <a:t>284.85kg(LITHUM）</a:t>
                      </a:r>
                      <a:endParaRPr lang="en-US" altLang="en-US" sz="800" b="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8450">
                <a:tc>
                  <a:txBody>
                    <a:bodyPr/>
                    <a:lstStyle/>
                    <a:p>
                      <a:pPr algn="l" rtl="0" eaLnBrk="0">
                        <a:lnSpc>
                          <a:spcPct val="105000"/>
                        </a:lnSpc>
                      </a:pPr>
                      <a:endParaRPr lang="en-US" altLang="en-US" sz="600" dirty="0"/>
                    </a:p>
                    <a:p>
                      <a:pPr marL="47625" algn="l" rtl="0" eaLnBrk="0">
                        <a:lnSpc>
                          <a:spcPct val="93000"/>
                        </a:lnSpc>
                        <a:spcBef>
                          <a:spcPts val="5"/>
                        </a:spcBef>
                      </a:pP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Boundary</a:t>
                      </a:r>
                      <a:r>
                        <a:rPr sz="8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dim</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ension</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2000"/>
                        </a:lnSpc>
                      </a:pPr>
                      <a:endParaRPr lang="en-US" altLang="en-US" sz="800" dirty="0"/>
                    </a:p>
                    <a:p>
                      <a:pPr marL="50800" algn="l" rtl="0" eaLnBrk="0">
                        <a:lnSpc>
                          <a:spcPct val="79000"/>
                        </a:lnSpc>
                        <a:spcBef>
                          <a:spcPts val="5"/>
                        </a:spcBef>
                      </a:pP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2400*1020*</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1740</a:t>
                      </a: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mm</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4000">
                <a:tc>
                  <a:txBody>
                    <a:bodyPr/>
                    <a:lstStyle/>
                    <a:p>
                      <a:pPr algn="l" rtl="0" eaLnBrk="0">
                        <a:lnSpc>
                          <a:spcPct val="118000"/>
                        </a:lnSpc>
                      </a:pPr>
                      <a:endParaRPr lang="en-US" altLang="en-US" sz="500" dirty="0"/>
                    </a:p>
                    <a:p>
                      <a:pPr marL="250825" algn="l" rtl="0" eaLnBrk="0">
                        <a:lnSpc>
                          <a:spcPts val="995"/>
                        </a:lnSpc>
                        <a:spcBef>
                          <a:spcPts val="5"/>
                        </a:spcBef>
                      </a:pP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Wheel</a:t>
                      </a:r>
                      <a:r>
                        <a:rPr sz="800" kern="0" spc="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base</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5000"/>
                        </a:lnSpc>
                      </a:pPr>
                      <a:endParaRPr lang="en-US" altLang="en-US" sz="600" dirty="0"/>
                    </a:p>
                    <a:p>
                      <a:pPr marL="374650" algn="l" rtl="0" eaLnBrk="0">
                        <a:lnSpc>
                          <a:spcPct val="79000"/>
                        </a:lnSpc>
                        <a:spcBef>
                          <a:spcPts val="5"/>
                        </a:spcBef>
                      </a:pPr>
                      <a:r>
                        <a:rPr sz="8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1560mm</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4000">
                <a:tc>
                  <a:txBody>
                    <a:bodyPr/>
                    <a:lstStyle/>
                    <a:p>
                      <a:pPr algn="l" rtl="0" eaLnBrk="0">
                        <a:lnSpc>
                          <a:spcPct val="100000"/>
                        </a:lnSpc>
                      </a:pPr>
                      <a:endParaRPr lang="en-US" altLang="en-US" sz="500" dirty="0"/>
                    </a:p>
                    <a:p>
                      <a:pPr marL="117475" algn="l" rtl="0" eaLnBrk="0">
                        <a:lnSpc>
                          <a:spcPct val="93000"/>
                        </a:lnSpc>
                        <a:spcBef>
                          <a:spcPts val="5"/>
                        </a:spcBef>
                      </a:pP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Maximum</a:t>
                      </a:r>
                      <a:r>
                        <a:rPr sz="800" kern="0" spc="1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speed</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9000"/>
                        </a:lnSpc>
                      </a:pPr>
                      <a:endParaRPr lang="en-US" altLang="en-US" sz="500" dirty="0"/>
                    </a:p>
                    <a:p>
                      <a:pPr marL="349250" algn="l" rtl="0" eaLnBrk="0">
                        <a:lnSpc>
                          <a:spcPct val="97000"/>
                        </a:lnSpc>
                        <a:spcBef>
                          <a:spcPts val="0"/>
                        </a:spcBef>
                      </a:pPr>
                      <a:r>
                        <a:rPr lang="en-US"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25mile/</a:t>
                      </a:r>
                      <a:r>
                        <a:rPr lang="en-US"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hour</a:t>
                      </a:r>
                      <a:endParaRPr lang="en-US"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7175">
                <a:tc>
                  <a:txBody>
                    <a:bodyPr/>
                    <a:lstStyle/>
                    <a:p>
                      <a:pPr algn="l" rtl="0" eaLnBrk="0">
                        <a:lnSpc>
                          <a:spcPct val="102000"/>
                        </a:lnSpc>
                      </a:pPr>
                      <a:endParaRPr lang="en-US" altLang="en-US" sz="500" dirty="0"/>
                    </a:p>
                    <a:p>
                      <a:pPr marL="174625" algn="l" rtl="0" eaLnBrk="0">
                        <a:lnSpc>
                          <a:spcPct val="93000"/>
                        </a:lnSpc>
                      </a:pP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Grade</a:t>
                      </a:r>
                      <a:r>
                        <a:rPr sz="800" kern="0" spc="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ability</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eaLnBrk="0">
                        <a:lnSpc>
                          <a:spcPct val="112000"/>
                        </a:lnSpc>
                      </a:pPr>
                      <a:r>
                        <a:rPr lang="en-US" sz="9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≈8</a:t>
                      </a:r>
                      <a:r>
                        <a:rPr lang="zh-CN" altLang="en-US" sz="9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lang="zh-CN" altLang="en-US" sz="9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20" name="table 120"/>
          <p:cNvGraphicFramePr>
            <a:graphicFrameLocks noGrp="1"/>
          </p:cNvGraphicFramePr>
          <p:nvPr/>
        </p:nvGraphicFramePr>
        <p:xfrm>
          <a:off x="2816217" y="1203333"/>
          <a:ext cx="1930400" cy="1859915"/>
        </p:xfrm>
        <a:graphic>
          <a:graphicData uri="http://schemas.openxmlformats.org/drawingml/2006/table">
            <a:tbl>
              <a:tblPr/>
              <a:tblGrid>
                <a:gridCol w="1006475"/>
                <a:gridCol w="923925"/>
              </a:tblGrid>
              <a:tr h="371475">
                <a:tc>
                  <a:txBody>
                    <a:bodyPr/>
                    <a:lstStyle/>
                    <a:p>
                      <a:pPr algn="l" rtl="0" eaLnBrk="0">
                        <a:lnSpc>
                          <a:spcPct val="102000"/>
                        </a:lnSpc>
                      </a:pPr>
                      <a:endParaRPr lang="en-US" altLang="en-US" sz="600" dirty="0"/>
                    </a:p>
                    <a:p>
                      <a:pPr marL="250825" indent="-101600" algn="l" rtl="0" eaLnBrk="0">
                        <a:lnSpc>
                          <a:spcPct val="93000"/>
                        </a:lnSpc>
                        <a:spcBef>
                          <a:spcPts val="5"/>
                        </a:spcBef>
                      </a:pPr>
                      <a:r>
                        <a:rPr lang="en-US"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Maximum Load</a:t>
                      </a:r>
                      <a:endParaRPr 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900" dirty="0"/>
                    </a:p>
                    <a:p>
                      <a:pPr marL="254000" algn="l" rtl="0" eaLnBrk="0">
                        <a:lnSpc>
                          <a:spcPct val="93000"/>
                        </a:lnSpc>
                        <a:spcBef>
                          <a:spcPts val="0"/>
                        </a:spcBef>
                      </a:pPr>
                      <a:r>
                        <a:rPr lang="en-US"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300</a:t>
                      </a:r>
                      <a:r>
                        <a:rPr lang="en-US"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endParaRPr lang="en-US"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4650">
                <a:tc>
                  <a:txBody>
                    <a:bodyPr/>
                    <a:lstStyle/>
                    <a:p>
                      <a:pPr algn="l" rtl="0" eaLnBrk="0">
                        <a:lnSpc>
                          <a:spcPct val="113000"/>
                        </a:lnSpc>
                      </a:pPr>
                      <a:endParaRPr lang="en-US" altLang="en-US" sz="600" dirty="0"/>
                    </a:p>
                    <a:p>
                      <a:pPr marL="250825" indent="-101600" algn="l" rtl="0" eaLnBrk="0">
                        <a:lnSpc>
                          <a:spcPct val="109000"/>
                        </a:lnSpc>
                        <a:spcBef>
                          <a:spcPts val="5"/>
                        </a:spcBef>
                      </a:pP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Front</a:t>
                      </a:r>
                      <a:r>
                        <a:rPr sz="800"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and</a:t>
                      </a:r>
                      <a:r>
                        <a:rPr sz="8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back</a:t>
                      </a: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wheel</a:t>
                      </a:r>
                      <a:r>
                        <a:rPr sz="800" kern="0" spc="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base</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9000"/>
                        </a:lnSpc>
                      </a:pPr>
                      <a:endParaRPr lang="en-US" altLang="en-US" sz="500" dirty="0"/>
                    </a:p>
                    <a:p>
                      <a:pPr marL="228600" algn="l" rtl="0" eaLnBrk="0">
                        <a:lnSpc>
                          <a:spcPct val="83000"/>
                        </a:lnSpc>
                        <a:spcBef>
                          <a:spcPts val="0"/>
                        </a:spcBef>
                      </a:pP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Front</a:t>
                      </a:r>
                      <a:r>
                        <a:rPr sz="8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and</a:t>
                      </a:r>
                      <a:endParaRPr lang="en-US" altLang="en-US" sz="800" dirty="0"/>
                    </a:p>
                    <a:p>
                      <a:pPr marL="203200" algn="l" rtl="0" eaLnBrk="0">
                        <a:lnSpc>
                          <a:spcPts val="1150"/>
                        </a:lnSpc>
                      </a:pP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back</a:t>
                      </a:r>
                      <a:r>
                        <a:rPr sz="800"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850mm</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8300">
                <a:tc>
                  <a:txBody>
                    <a:bodyPr/>
                    <a:lstStyle/>
                    <a:p>
                      <a:pPr algn="l" rtl="0" eaLnBrk="0">
                        <a:lnSpc>
                          <a:spcPct val="108000"/>
                        </a:lnSpc>
                      </a:pPr>
                      <a:endParaRPr lang="en-US" altLang="en-US" sz="500" dirty="0"/>
                    </a:p>
                    <a:p>
                      <a:pPr marL="276225" indent="-127000" algn="l" rtl="0" eaLnBrk="0">
                        <a:lnSpc>
                          <a:spcPct val="110000"/>
                        </a:lnSpc>
                      </a:pP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Minimum</a:t>
                      </a:r>
                      <a:r>
                        <a:rPr sz="800" kern="0" spc="1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ground</a:t>
                      </a: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clearance</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7000"/>
                        </a:lnSpc>
                      </a:pPr>
                      <a:endParaRPr lang="en-US" altLang="en-US" sz="900" dirty="0"/>
                    </a:p>
                    <a:p>
                      <a:pPr algn="l" rtl="0" eaLnBrk="0">
                        <a:lnSpc>
                          <a:spcPct val="6000"/>
                        </a:lnSpc>
                      </a:pPr>
                      <a:endParaRPr lang="en-US" altLang="en-US" sz="100" dirty="0"/>
                    </a:p>
                    <a:p>
                      <a:pPr marL="304800" algn="l" rtl="0" eaLnBrk="0">
                        <a:lnSpc>
                          <a:spcPts val="995"/>
                        </a:lnSpc>
                      </a:pP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&gt;100mm</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4650">
                <a:tc>
                  <a:txBody>
                    <a:bodyPr/>
                    <a:lstStyle/>
                    <a:p>
                      <a:pPr algn="l" rtl="0" eaLnBrk="0">
                        <a:lnSpc>
                          <a:spcPct val="106000"/>
                        </a:lnSpc>
                      </a:pPr>
                      <a:endParaRPr lang="en-US" altLang="en-US" sz="400" dirty="0"/>
                    </a:p>
                    <a:p>
                      <a:pPr marL="352425" indent="-228600" algn="l" rtl="0" eaLnBrk="0">
                        <a:lnSpc>
                          <a:spcPct val="112000"/>
                        </a:lnSpc>
                        <a:spcBef>
                          <a:spcPts val="5"/>
                        </a:spcBef>
                      </a:pP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minimum</a:t>
                      </a:r>
                      <a:r>
                        <a:rPr sz="800" kern="0" spc="1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turning</a:t>
                      </a: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radius</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7000"/>
                        </a:lnSpc>
                      </a:pPr>
                      <a:endParaRPr lang="en-US" altLang="en-US" sz="900" dirty="0"/>
                    </a:p>
                    <a:p>
                      <a:pPr algn="l" rtl="0" eaLnBrk="0">
                        <a:lnSpc>
                          <a:spcPct val="6000"/>
                        </a:lnSpc>
                      </a:pPr>
                      <a:endParaRPr lang="en-US" altLang="en-US" sz="100" dirty="0"/>
                    </a:p>
                    <a:p>
                      <a:pPr marL="381000" algn="l" rtl="0" eaLnBrk="0">
                        <a:lnSpc>
                          <a:spcPts val="995"/>
                        </a:lnSpc>
                      </a:pPr>
                      <a:r>
                        <a:rPr sz="8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&lt;5m</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0840">
                <a:tc>
                  <a:txBody>
                    <a:bodyPr/>
                    <a:lstStyle/>
                    <a:p>
                      <a:pPr algn="l" rtl="0" eaLnBrk="0">
                        <a:lnSpc>
                          <a:spcPct val="107000"/>
                        </a:lnSpc>
                      </a:pPr>
                      <a:endParaRPr lang="en-US" altLang="en-US" sz="500" dirty="0"/>
                    </a:p>
                    <a:p>
                      <a:pPr marL="327025" algn="l" rtl="0" eaLnBrk="0">
                        <a:lnSpc>
                          <a:spcPct val="78000"/>
                        </a:lnSpc>
                        <a:spcBef>
                          <a:spcPts val="0"/>
                        </a:spcBef>
                      </a:pP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Minimum</a:t>
                      </a:r>
                      <a:endParaRPr lang="en-US" altLang="en-US" sz="800" dirty="0"/>
                    </a:p>
                    <a:p>
                      <a:pPr marL="149225" algn="l" rtl="0" eaLnBrk="0">
                        <a:lnSpc>
                          <a:spcPct val="92000"/>
                        </a:lnSpc>
                        <a:spcBef>
                          <a:spcPts val="65"/>
                        </a:spcBef>
                      </a:pP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braking</a:t>
                      </a:r>
                      <a:r>
                        <a:rPr sz="800" kern="0" spc="1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length</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7000"/>
                        </a:lnSpc>
                      </a:pPr>
                      <a:endParaRPr lang="en-US" altLang="en-US" sz="900" dirty="0"/>
                    </a:p>
                    <a:p>
                      <a:pPr algn="l" rtl="0" eaLnBrk="0">
                        <a:lnSpc>
                          <a:spcPct val="6000"/>
                        </a:lnSpc>
                      </a:pPr>
                      <a:endParaRPr lang="en-US" altLang="en-US" sz="100" dirty="0"/>
                    </a:p>
                    <a:p>
                      <a:pPr marL="381000" algn="l" rtl="0" eaLnBrk="0">
                        <a:lnSpc>
                          <a:spcPts val="995"/>
                        </a:lnSpc>
                      </a:pPr>
                      <a:r>
                        <a:rPr sz="8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&lt;5m</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121" name="textbox 121"/>
          <p:cNvSpPr/>
          <p:nvPr/>
        </p:nvSpPr>
        <p:spPr>
          <a:xfrm>
            <a:off x="433420" y="347366"/>
            <a:ext cx="1558289" cy="151129"/>
          </a:xfrm>
          <a:prstGeom prst="rect">
            <a:avLst/>
          </a:prstGeom>
        </p:spPr>
        <p:txBody>
          <a:bodyPr vert="horz" wrap="square" lIns="0" tIns="0" rIns="0" bIns="0"/>
          <a:lstStyle/>
          <a:p>
            <a:pPr algn="l" rtl="0" eaLnBrk="0">
              <a:lnSpc>
                <a:spcPct val="79000"/>
              </a:lnSpc>
            </a:pPr>
            <a:endParaRPr lang="en-US" altLang="en-US" sz="100" dirty="0"/>
          </a:p>
          <a:p>
            <a:pPr marL="12700" algn="l" rtl="0" eaLnBrk="0">
              <a:lnSpc>
                <a:spcPct val="92000"/>
              </a:lnSpc>
            </a:pPr>
            <a:r>
              <a:rPr sz="900" b="1" kern="0" spc="-1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Ⅲ</a:t>
            </a:r>
            <a:r>
              <a:rPr sz="900" kern="0" spc="-30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 </a:t>
            </a:r>
            <a:r>
              <a:rPr sz="900" b="1" kern="0" spc="-1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a:t>
            </a:r>
            <a:r>
              <a:rPr sz="900" b="1" kern="0" spc="-10" dirty="0">
                <a:solidFill>
                  <a:srgbClr val="E30025">
                    <a:alpha val="100000"/>
                  </a:srgbClr>
                </a:solidFill>
                <a:latin typeface="Times New Roman" panose="02020603050405020304"/>
                <a:ea typeface="Times New Roman" panose="02020603050405020304"/>
                <a:cs typeface="Times New Roman" panose="02020603050405020304"/>
              </a:rPr>
              <a:t>Vehicle</a:t>
            </a:r>
            <a:r>
              <a:rPr sz="900" kern="0" spc="10" dirty="0">
                <a:solidFill>
                  <a:srgbClr val="E30025">
                    <a:alpha val="100000"/>
                  </a:srgbClr>
                </a:solidFill>
                <a:latin typeface="Times New Roman" panose="02020603050405020304"/>
                <a:ea typeface="Times New Roman" panose="02020603050405020304"/>
                <a:cs typeface="Times New Roman" panose="02020603050405020304"/>
              </a:rPr>
              <a:t>            </a:t>
            </a:r>
            <a:r>
              <a:rPr sz="900" kern="0" spc="0" dirty="0">
                <a:solidFill>
                  <a:srgbClr val="E30025">
                    <a:alpha val="100000"/>
                  </a:srgbClr>
                </a:solidFill>
                <a:latin typeface="Times New Roman" panose="02020603050405020304"/>
                <a:ea typeface="Times New Roman" panose="02020603050405020304"/>
                <a:cs typeface="Times New Roman" panose="02020603050405020304"/>
              </a:rPr>
              <a:t> </a:t>
            </a:r>
            <a:r>
              <a:rPr sz="900" b="1" kern="0" spc="-10" dirty="0">
                <a:solidFill>
                  <a:srgbClr val="E30025">
                    <a:alpha val="100000"/>
                  </a:srgbClr>
                </a:solidFill>
                <a:latin typeface="Times New Roman" panose="02020603050405020304"/>
                <a:ea typeface="Times New Roman" panose="02020603050405020304"/>
                <a:cs typeface="Times New Roman" panose="02020603050405020304"/>
              </a:rPr>
              <a:t>parameters</a:t>
            </a:r>
            <a:endParaRPr lang="en-US" altLang="en-US" sz="900" dirty="0"/>
          </a:p>
        </p:txBody>
      </p:sp>
      <p:sp>
        <p:nvSpPr>
          <p:cNvPr id="122" name="textbox 122"/>
          <p:cNvSpPr/>
          <p:nvPr/>
        </p:nvSpPr>
        <p:spPr>
          <a:xfrm>
            <a:off x="546117" y="685628"/>
            <a:ext cx="1407160" cy="118745"/>
          </a:xfrm>
          <a:prstGeom prst="rect">
            <a:avLst/>
          </a:prstGeom>
        </p:spPr>
        <p:txBody>
          <a:bodyPr vert="horz" wrap="square" lIns="0" tIns="0" rIns="0" bIns="0"/>
          <a:lstStyle/>
          <a:p>
            <a:pPr algn="l" rtl="0" eaLnBrk="0">
              <a:lnSpc>
                <a:spcPct val="84000"/>
              </a:lnSpc>
            </a:pPr>
            <a:endParaRPr lang="en-US" altLang="en-US" sz="100" dirty="0"/>
          </a:p>
          <a:p>
            <a:pPr marL="12700" algn="l" rtl="0" eaLnBrk="0">
              <a:lnSpc>
                <a:spcPct val="87000"/>
              </a:lnSpc>
            </a:pPr>
            <a:r>
              <a:rPr sz="700" b="1" kern="0" spc="20" dirty="0">
                <a:solidFill>
                  <a:srgbClr val="262C87">
                    <a:alpha val="100000"/>
                  </a:srgbClr>
                </a:solidFill>
                <a:latin typeface="Arial" panose="020B0604020202020204"/>
                <a:ea typeface="Arial" panose="020B0604020202020204"/>
                <a:cs typeface="Arial" panose="020B0604020202020204"/>
              </a:rPr>
              <a:t>4.Main</a:t>
            </a:r>
            <a:r>
              <a:rPr sz="700" kern="0" spc="50" dirty="0">
                <a:solidFill>
                  <a:srgbClr val="262C87">
                    <a:alpha val="100000"/>
                  </a:srgbClr>
                </a:solidFill>
                <a:latin typeface="Arial" panose="020B0604020202020204"/>
                <a:ea typeface="Arial" panose="020B0604020202020204"/>
                <a:cs typeface="Arial" panose="020B0604020202020204"/>
              </a:rPr>
              <a:t>  </a:t>
            </a:r>
            <a:r>
              <a:rPr sz="700" b="1" kern="0" spc="20" dirty="0">
                <a:solidFill>
                  <a:srgbClr val="262C87">
                    <a:alpha val="100000"/>
                  </a:srgbClr>
                </a:solidFill>
                <a:latin typeface="Arial" panose="020B0604020202020204"/>
                <a:ea typeface="Arial" panose="020B0604020202020204"/>
                <a:cs typeface="Arial" panose="020B0604020202020204"/>
              </a:rPr>
              <a:t>parameters</a:t>
            </a:r>
            <a:r>
              <a:rPr sz="700" kern="0" spc="40" dirty="0">
                <a:solidFill>
                  <a:srgbClr val="262C87">
                    <a:alpha val="100000"/>
                  </a:srgbClr>
                </a:solidFill>
                <a:latin typeface="Arial" panose="020B0604020202020204"/>
                <a:ea typeface="Arial" panose="020B0604020202020204"/>
                <a:cs typeface="Arial" panose="020B0604020202020204"/>
              </a:rPr>
              <a:t>  </a:t>
            </a:r>
            <a:r>
              <a:rPr sz="700" b="1" kern="0" spc="20" dirty="0">
                <a:solidFill>
                  <a:srgbClr val="262C87">
                    <a:alpha val="100000"/>
                  </a:srgbClr>
                </a:solidFill>
                <a:latin typeface="Arial" panose="020B0604020202020204"/>
                <a:ea typeface="Arial" panose="020B0604020202020204"/>
                <a:cs typeface="Arial" panose="020B0604020202020204"/>
              </a:rPr>
              <a:t>of</a:t>
            </a:r>
            <a:r>
              <a:rPr sz="700" kern="0" spc="0" dirty="0">
                <a:solidFill>
                  <a:srgbClr val="262C87">
                    <a:alpha val="100000"/>
                  </a:srgbClr>
                </a:solidFill>
                <a:latin typeface="Arial" panose="020B0604020202020204"/>
                <a:ea typeface="Arial" panose="020B0604020202020204"/>
                <a:cs typeface="Arial" panose="020B0604020202020204"/>
              </a:rPr>
              <a:t>  </a:t>
            </a:r>
            <a:r>
              <a:rPr sz="700" b="1" kern="0" spc="20" dirty="0">
                <a:solidFill>
                  <a:srgbClr val="262C87">
                    <a:alpha val="100000"/>
                  </a:srgbClr>
                </a:solidFill>
                <a:latin typeface="Arial" panose="020B0604020202020204"/>
                <a:ea typeface="Arial" panose="020B0604020202020204"/>
                <a:cs typeface="Arial" panose="020B0604020202020204"/>
              </a:rPr>
              <a:t>vehicle</a:t>
            </a:r>
            <a:endParaRPr lang="en-US" altLang="en-US" sz="700" dirty="0"/>
          </a:p>
        </p:txBody>
      </p:sp>
      <p:sp>
        <p:nvSpPr>
          <p:cNvPr id="123" name="textbox 123"/>
          <p:cNvSpPr/>
          <p:nvPr/>
        </p:nvSpPr>
        <p:spPr>
          <a:xfrm>
            <a:off x="2546330" y="3508280"/>
            <a:ext cx="116204" cy="113664"/>
          </a:xfrm>
          <a:prstGeom prst="rect">
            <a:avLst/>
          </a:prstGeom>
        </p:spPr>
        <p:txBody>
          <a:bodyPr vert="horz" wrap="square" lIns="0" tIns="0" rIns="0" bIns="0"/>
          <a:lstStyle/>
          <a:p>
            <a:pPr algn="l" rtl="0" eaLnBrk="0">
              <a:lnSpc>
                <a:spcPct val="80000"/>
              </a:lnSpc>
            </a:pPr>
            <a:endParaRPr lang="en-US" altLang="en-US" sz="100" dirty="0"/>
          </a:p>
          <a:p>
            <a:pPr marL="12700" algn="l" rtl="0" eaLnBrk="0">
              <a:lnSpc>
                <a:spcPct val="83000"/>
              </a:lnSpc>
            </a:pP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25</a:t>
            </a:r>
            <a:endParaRPr lang="en-US" altLang="en-US" sz="700" dirty="0"/>
          </a:p>
        </p:txBody>
      </p:sp>
      <p:sp>
        <p:nvSpPr>
          <p:cNvPr id="124" name="rect"/>
          <p:cNvSpPr/>
          <p:nvPr/>
        </p:nvSpPr>
        <p:spPr>
          <a:xfrm>
            <a:off x="311134" y="311138"/>
            <a:ext cx="6339" cy="171456"/>
          </a:xfrm>
          <a:prstGeom prst="rect">
            <a:avLst/>
          </a:prstGeom>
          <a:solidFill>
            <a:srgbClr val="FF0000">
              <a:alpha val="100000"/>
            </a:srgbClr>
          </a:solidFill>
          <a:ln cap="flat">
            <a:noFill/>
            <a:prstDash val="solid"/>
            <a:miter lim="0"/>
          </a:ln>
        </p:spPr>
        <p:txBody>
          <a:bodyPr rtlCol="0"/>
          <a:lstStyle/>
          <a:p>
            <a:pPr algn="ctr"/>
            <a:endParaRPr lang="zh-CN" alt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5" name="table 125"/>
          <p:cNvGraphicFramePr>
            <a:graphicFrameLocks noGrp="1"/>
          </p:cNvGraphicFramePr>
          <p:nvPr/>
        </p:nvGraphicFramePr>
        <p:xfrm>
          <a:off x="542908" y="2079622"/>
          <a:ext cx="4235450" cy="1136650"/>
        </p:xfrm>
        <a:graphic>
          <a:graphicData uri="http://schemas.openxmlformats.org/drawingml/2006/table">
            <a:tbl>
              <a:tblPr/>
              <a:tblGrid>
                <a:gridCol w="3127375"/>
                <a:gridCol w="1108075"/>
              </a:tblGrid>
              <a:tr h="231775">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20000"/>
                        </a:lnSpc>
                      </a:pPr>
                      <a:endParaRPr lang="en-US" altLang="en-US" sz="400" dirty="0"/>
                    </a:p>
                    <a:p>
                      <a:pPr marL="330200" algn="l" rtl="0" eaLnBrk="0">
                        <a:lnSpc>
                          <a:spcPct val="93000"/>
                        </a:lnSpc>
                        <a:spcBef>
                          <a:spcPts val="5"/>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parameters</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2250">
                <a:tc>
                  <a:txBody>
                    <a:bodyPr/>
                    <a:lstStyle/>
                    <a:p>
                      <a:pPr algn="l" rtl="0" eaLnBrk="0">
                        <a:lnSpc>
                          <a:spcPct val="105000"/>
                        </a:lnSpc>
                      </a:pPr>
                      <a:endParaRPr lang="en-US" altLang="en-US" sz="400" dirty="0"/>
                    </a:p>
                    <a:p>
                      <a:pPr marL="657225" algn="l" rtl="0" eaLnBrk="0">
                        <a:lnSpc>
                          <a:spcPct val="92000"/>
                        </a:lnSpc>
                        <a:spcBef>
                          <a:spcPts val="5"/>
                        </a:spcBef>
                      </a:pP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Brake</a:t>
                      </a:r>
                      <a:r>
                        <a:rPr sz="700" kern="0" spc="3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pedal</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free</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brake</a:t>
                      </a:r>
                      <a:r>
                        <a:rPr sz="700" kern="0" spc="3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r</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ange</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distance</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24000"/>
                        </a:lnSpc>
                      </a:pPr>
                      <a:endParaRPr lang="en-US" altLang="en-US" sz="400" dirty="0"/>
                    </a:p>
                    <a:p>
                      <a:pPr marL="438150" algn="l" rtl="0" eaLnBrk="0">
                        <a:lnSpc>
                          <a:spcPts val="870"/>
                        </a:lnSpc>
                        <a:spcBef>
                          <a:spcPts val="5"/>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&lt;30mm</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8600">
                <a:tc>
                  <a:txBody>
                    <a:bodyPr/>
                    <a:lstStyle/>
                    <a:p>
                      <a:pPr algn="l" rtl="0" eaLnBrk="0">
                        <a:lnSpc>
                          <a:spcPct val="115000"/>
                        </a:lnSpc>
                      </a:pPr>
                      <a:endParaRPr lang="en-US" altLang="en-US" sz="400" dirty="0"/>
                    </a:p>
                    <a:p>
                      <a:pPr marL="682625" algn="l" rtl="0" eaLnBrk="0">
                        <a:lnSpc>
                          <a:spcPct val="93000"/>
                        </a:lnSpc>
                        <a:spcBef>
                          <a:spcPts val="5"/>
                        </a:spcBef>
                      </a:pP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Minimum</a:t>
                      </a:r>
                      <a:r>
                        <a:rPr sz="700" kern="0" spc="2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scrap</a:t>
                      </a:r>
                      <a:r>
                        <a:rPr sz="700" kern="0" spc="2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hickness</a:t>
                      </a:r>
                      <a:r>
                        <a:rPr sz="700" kern="0" spc="2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of</a:t>
                      </a:r>
                      <a:r>
                        <a:rPr sz="700" kern="0" spc="1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brake</a:t>
                      </a:r>
                      <a:r>
                        <a:rPr sz="700" kern="0" spc="2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disc</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22000"/>
                        </a:lnSpc>
                      </a:pPr>
                      <a:endParaRPr lang="en-US" altLang="en-US" sz="400" dirty="0"/>
                    </a:p>
                    <a:p>
                      <a:pPr marL="114300" algn="l" rtl="0" eaLnBrk="0">
                        <a:lnSpc>
                          <a:spcPct val="96000"/>
                        </a:lnSpc>
                        <a:spcBef>
                          <a:spcPts val="5"/>
                        </a:spcBef>
                      </a:pP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3mm(Start</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3.5</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mm</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2250">
                <a:tc>
                  <a:txBody>
                    <a:bodyPr/>
                    <a:lstStyle/>
                    <a:p>
                      <a:pPr algn="l" rtl="0" eaLnBrk="0">
                        <a:lnSpc>
                          <a:spcPct val="105000"/>
                        </a:lnSpc>
                      </a:pPr>
                      <a:endParaRPr lang="en-US" altLang="en-US" sz="400" dirty="0"/>
                    </a:p>
                    <a:p>
                      <a:pPr marL="403225" algn="l" rtl="0" eaLnBrk="0">
                        <a:lnSpc>
                          <a:spcPct val="92000"/>
                        </a:lnSpc>
                        <a:spcBef>
                          <a:spcPts val="5"/>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New</a:t>
                      </a:r>
                      <a:r>
                        <a:rPr sz="700" kern="0" spc="1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brake</a:t>
                      </a:r>
                      <a:r>
                        <a:rPr sz="700" kern="0" spc="1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shoe</a:t>
                      </a:r>
                      <a:r>
                        <a:rPr sz="700" kern="0" spc="1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friction</a:t>
                      </a:r>
                      <a:r>
                        <a:rPr sz="700" kern="0" spc="1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lining</a:t>
                      </a:r>
                      <a:r>
                        <a:rPr sz="700" kern="0" spc="1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thickness</a:t>
                      </a:r>
                      <a:r>
                        <a:rPr sz="700" kern="0" spc="2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(standard)</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8000"/>
                        </a:lnSpc>
                      </a:pPr>
                      <a:endParaRPr lang="en-US" altLang="en-US" sz="500" dirty="0"/>
                    </a:p>
                    <a:p>
                      <a:pPr marL="438150" algn="l" rtl="0" eaLnBrk="0">
                        <a:lnSpc>
                          <a:spcPct val="78000"/>
                        </a:lnSpc>
                        <a:spcBef>
                          <a:spcPts val="5"/>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5mm</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1775">
                <a:tc>
                  <a:txBody>
                    <a:bodyPr/>
                    <a:lstStyle/>
                    <a:p>
                      <a:pPr algn="l" rtl="0" eaLnBrk="0">
                        <a:lnSpc>
                          <a:spcPct val="122000"/>
                        </a:lnSpc>
                      </a:pPr>
                      <a:endParaRPr lang="en-US" altLang="en-US" sz="400" dirty="0"/>
                    </a:p>
                    <a:p>
                      <a:pPr marL="104775" algn="l" rtl="0" eaLnBrk="0">
                        <a:lnSpc>
                          <a:spcPct val="96000"/>
                        </a:lnSpc>
                        <a:spcBef>
                          <a:spcPts val="5"/>
                        </a:spcBef>
                      </a:pP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Minimum</a:t>
                      </a:r>
                      <a:r>
                        <a:rPr sz="700" kern="0" spc="1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thickness</a:t>
                      </a:r>
                      <a:r>
                        <a:rPr sz="700" kern="0" spc="1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of</a:t>
                      </a:r>
                      <a:r>
                        <a:rPr sz="700" kern="0" spc="1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fri</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ction</a:t>
                      </a:r>
                      <a:r>
                        <a:rPr sz="700" kern="0" spc="1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material</a:t>
                      </a:r>
                      <a:r>
                        <a:rPr sz="700" kern="0" spc="2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(brake</a:t>
                      </a:r>
                      <a:r>
                        <a:rPr sz="700" kern="0" spc="1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block/brake</a:t>
                      </a:r>
                      <a:r>
                        <a:rPr sz="700" kern="0" spc="2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shoe)</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24000"/>
                        </a:lnSpc>
                      </a:pPr>
                      <a:endParaRPr lang="en-US" altLang="en-US" sz="400" dirty="0"/>
                    </a:p>
                    <a:p>
                      <a:pPr marL="349250" algn="l" rtl="0" eaLnBrk="0">
                        <a:lnSpc>
                          <a:spcPct val="97000"/>
                        </a:lnSpc>
                        <a:spcBef>
                          <a:spcPts val="5"/>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2mm/1.5mm</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26" name="table 126"/>
          <p:cNvGraphicFramePr>
            <a:graphicFrameLocks noGrp="1"/>
          </p:cNvGraphicFramePr>
          <p:nvPr/>
        </p:nvGraphicFramePr>
        <p:xfrm>
          <a:off x="542908" y="1044571"/>
          <a:ext cx="4241800" cy="678815"/>
        </p:xfrm>
        <a:graphic>
          <a:graphicData uri="http://schemas.openxmlformats.org/drawingml/2006/table">
            <a:tbl>
              <a:tblPr/>
              <a:tblGrid>
                <a:gridCol w="962025"/>
                <a:gridCol w="933450"/>
                <a:gridCol w="723900"/>
                <a:gridCol w="1622425"/>
              </a:tblGrid>
              <a:tr h="225425">
                <a:tc>
                  <a:txBody>
                    <a:bodyPr/>
                    <a:lstStyle/>
                    <a:p>
                      <a:pPr algn="l" rtl="0" eaLnBrk="0">
                        <a:lnSpc>
                          <a:spcPct val="110000"/>
                        </a:lnSpc>
                      </a:pPr>
                      <a:endParaRPr lang="en-US" altLang="en-US" sz="400" dirty="0"/>
                    </a:p>
                    <a:p>
                      <a:pPr marL="212725" algn="l" rtl="0" eaLnBrk="0">
                        <a:lnSpc>
                          <a:spcPct val="93000"/>
                        </a:lnSpc>
                        <a:spcBef>
                          <a:spcPts val="0"/>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Type</a:t>
                      </a:r>
                      <a:r>
                        <a:rPr sz="7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of</a:t>
                      </a:r>
                      <a:r>
                        <a:rPr sz="7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tire</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rtl="0" eaLnBrk="0">
                        <a:lnSpc>
                          <a:spcPct val="110000"/>
                        </a:lnSpc>
                      </a:pPr>
                      <a:endParaRPr lang="en-US" altLang="en-US" sz="400" dirty="0"/>
                    </a:p>
                    <a:p>
                      <a:pPr marL="247650" algn="l" rtl="0" eaLnBrk="0">
                        <a:lnSpc>
                          <a:spcPct val="93000"/>
                        </a:lnSpc>
                        <a:spcBef>
                          <a:spcPts val="0"/>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Tire</a:t>
                      </a:r>
                      <a:r>
                        <a:rPr sz="7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inflation</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pre</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ssure</a:t>
                      </a:r>
                      <a:r>
                        <a:rPr sz="700" kern="0" spc="1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(full</a:t>
                      </a:r>
                      <a:r>
                        <a:rPr sz="7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load),</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unit</a:t>
                      </a:r>
                      <a:r>
                        <a:rPr sz="7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is:kPa</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2250">
                <a:tc>
                  <a:txBody>
                    <a:bodyPr/>
                    <a:lstStyle/>
                    <a:p>
                      <a:pPr algn="l" rtl="0" eaLnBrk="0">
                        <a:lnSpc>
                          <a:spcPct val="114000"/>
                        </a:lnSpc>
                      </a:pPr>
                      <a:endParaRPr lang="en-US" altLang="en-US" sz="400" dirty="0"/>
                    </a:p>
                    <a:p>
                      <a:pPr marL="282575" algn="l" rtl="0" eaLnBrk="0">
                        <a:lnSpc>
                          <a:spcPct val="97000"/>
                        </a:lnSpc>
                        <a:spcBef>
                          <a:spcPts val="0"/>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100/80-10</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24000"/>
                        </a:lnSpc>
                      </a:pPr>
                      <a:endParaRPr lang="en-US" altLang="en-US" sz="400" dirty="0"/>
                    </a:p>
                    <a:p>
                      <a:pPr marL="241300" algn="l" rtl="0" eaLnBrk="0">
                        <a:lnSpc>
                          <a:spcPts val="870"/>
                        </a:lnSpc>
                        <a:spcBef>
                          <a:spcPts val="5"/>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Front</a:t>
                      </a:r>
                      <a:r>
                        <a:rPr sz="700"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tire</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rtl="0" eaLnBrk="0">
                        <a:lnSpc>
                          <a:spcPct val="118000"/>
                        </a:lnSpc>
                      </a:pPr>
                      <a:endParaRPr lang="en-US" altLang="en-US" sz="500" dirty="0"/>
                    </a:p>
                    <a:p>
                      <a:pPr marL="1104900" algn="l" rtl="0" eaLnBrk="0">
                        <a:lnSpc>
                          <a:spcPct val="78000"/>
                        </a:lnSpc>
                        <a:spcBef>
                          <a:spcPts val="5"/>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230</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1140">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8000"/>
                        </a:lnSpc>
                      </a:pPr>
                      <a:endParaRPr lang="en-US" altLang="en-US" sz="500" dirty="0"/>
                    </a:p>
                    <a:p>
                      <a:pPr marL="266700" algn="l" rtl="0" eaLnBrk="0">
                        <a:lnSpc>
                          <a:spcPts val="870"/>
                        </a:lnSpc>
                        <a:spcBef>
                          <a:spcPts val="0"/>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Rear</a:t>
                      </a:r>
                      <a:r>
                        <a:rPr sz="7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tire</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5000"/>
                        </a:lnSpc>
                      </a:pPr>
                      <a:endParaRPr lang="en-US" altLang="en-US" sz="600" dirty="0"/>
                    </a:p>
                    <a:p>
                      <a:pPr marL="406400" algn="l" rtl="0" eaLnBrk="0">
                        <a:lnSpc>
                          <a:spcPct val="78000"/>
                        </a:lnSpc>
                        <a:spcBef>
                          <a:spcPts val="5"/>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250</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127" name="textbox 127"/>
          <p:cNvSpPr/>
          <p:nvPr/>
        </p:nvSpPr>
        <p:spPr>
          <a:xfrm>
            <a:off x="420649" y="356008"/>
            <a:ext cx="1826260" cy="449580"/>
          </a:xfrm>
          <a:prstGeom prst="rect">
            <a:avLst/>
          </a:prstGeom>
        </p:spPr>
        <p:txBody>
          <a:bodyPr vert="horz" wrap="square" lIns="0" tIns="0" rIns="0" bIns="0"/>
          <a:lstStyle/>
          <a:p>
            <a:pPr algn="l" rtl="0" eaLnBrk="0">
              <a:lnSpc>
                <a:spcPct val="83000"/>
              </a:lnSpc>
            </a:pPr>
            <a:endParaRPr lang="en-US" altLang="en-US" sz="100" dirty="0"/>
          </a:p>
          <a:p>
            <a:pPr marL="12700" algn="l" rtl="0" eaLnBrk="0">
              <a:lnSpc>
                <a:spcPct val="97000"/>
              </a:lnSpc>
            </a:pPr>
            <a:r>
              <a:rPr sz="800" b="1" kern="0" spc="17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Ⅲ</a:t>
            </a:r>
            <a:r>
              <a:rPr sz="800" kern="0" spc="-7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 </a:t>
            </a:r>
            <a:r>
              <a:rPr sz="800" b="1" kern="0" spc="170" dirty="0">
                <a:solidFill>
                  <a:srgbClr val="E30025">
                    <a:alpha val="100000"/>
                  </a:srgbClr>
                </a:solidFill>
                <a:latin typeface="宋体" panose="02010600030101010101" pitchFamily="2" charset="-122"/>
                <a:ea typeface="宋体" panose="02010600030101010101" pitchFamily="2" charset="-122"/>
                <a:cs typeface="宋体" panose="02010600030101010101" pitchFamily="2" charset="-122"/>
              </a:rPr>
              <a:t>、</a:t>
            </a:r>
            <a:r>
              <a:rPr sz="800" b="1" kern="0" spc="0" dirty="0">
                <a:solidFill>
                  <a:srgbClr val="E30025">
                    <a:alpha val="100000"/>
                  </a:srgbClr>
                </a:solidFill>
                <a:latin typeface="Arial" panose="020B0604020202020204"/>
                <a:ea typeface="Arial" panose="020B0604020202020204"/>
                <a:cs typeface="Arial" panose="020B0604020202020204"/>
              </a:rPr>
              <a:t>Vehicle</a:t>
            </a:r>
            <a:r>
              <a:rPr sz="800" kern="0" spc="10" dirty="0">
                <a:solidFill>
                  <a:srgbClr val="E30025">
                    <a:alpha val="100000"/>
                  </a:srgbClr>
                </a:solidFill>
                <a:latin typeface="Arial" panose="020B0604020202020204"/>
                <a:ea typeface="Arial" panose="020B0604020202020204"/>
                <a:cs typeface="Arial" panose="020B0604020202020204"/>
              </a:rPr>
              <a:t>            </a:t>
            </a:r>
            <a:r>
              <a:rPr sz="800" b="1" kern="0" spc="0" dirty="0">
                <a:solidFill>
                  <a:srgbClr val="E30025">
                    <a:alpha val="100000"/>
                  </a:srgbClr>
                </a:solidFill>
                <a:latin typeface="Arial" panose="020B0604020202020204"/>
                <a:ea typeface="Arial" panose="020B0604020202020204"/>
                <a:cs typeface="Arial" panose="020B0604020202020204"/>
              </a:rPr>
              <a:t>parameters</a:t>
            </a:r>
            <a:endParaRPr lang="en-US" altLang="en-US" sz="800" dirty="0"/>
          </a:p>
          <a:p>
            <a:pPr algn="l" rtl="0" eaLnBrk="0">
              <a:lnSpc>
                <a:spcPct val="110000"/>
              </a:lnSpc>
            </a:pPr>
            <a:endParaRPr lang="en-US" altLang="en-US" sz="900" dirty="0"/>
          </a:p>
          <a:p>
            <a:pPr marL="138430" algn="l" rtl="0" eaLnBrk="0">
              <a:lnSpc>
                <a:spcPts val="1215"/>
              </a:lnSpc>
              <a:spcBef>
                <a:spcPts val="5"/>
              </a:spcBef>
            </a:pPr>
            <a:r>
              <a:rPr sz="800" b="1" kern="0" spc="-20" dirty="0">
                <a:solidFill>
                  <a:srgbClr val="00076F">
                    <a:alpha val="100000"/>
                  </a:srgbClr>
                </a:solidFill>
                <a:latin typeface="Arial" panose="020B0604020202020204"/>
                <a:ea typeface="Arial" panose="020B0604020202020204"/>
                <a:cs typeface="Arial" panose="020B0604020202020204"/>
              </a:rPr>
              <a:t>5.</a:t>
            </a:r>
            <a:r>
              <a:rPr sz="800" b="1" kern="0" spc="-10" dirty="0">
                <a:solidFill>
                  <a:srgbClr val="00076F">
                    <a:alpha val="100000"/>
                  </a:srgbClr>
                </a:solidFill>
                <a:latin typeface="Arial" panose="020B0604020202020204"/>
                <a:ea typeface="Arial" panose="020B0604020202020204"/>
                <a:cs typeface="Arial" panose="020B0604020202020204"/>
              </a:rPr>
              <a:t>Tire</a:t>
            </a:r>
            <a:r>
              <a:rPr sz="800" kern="0" spc="50" dirty="0">
                <a:solidFill>
                  <a:srgbClr val="00076F">
                    <a:alpha val="100000"/>
                  </a:srgbClr>
                </a:solidFill>
                <a:latin typeface="Arial" panose="020B0604020202020204"/>
                <a:ea typeface="Arial" panose="020B0604020202020204"/>
                <a:cs typeface="Arial" panose="020B0604020202020204"/>
              </a:rPr>
              <a:t> </a:t>
            </a:r>
            <a:r>
              <a:rPr sz="800" b="1" kern="0" spc="-10" dirty="0">
                <a:solidFill>
                  <a:srgbClr val="00076F">
                    <a:alpha val="100000"/>
                  </a:srgbClr>
                </a:solidFill>
                <a:latin typeface="Arial" panose="020B0604020202020204"/>
                <a:ea typeface="Arial" panose="020B0604020202020204"/>
                <a:cs typeface="Arial" panose="020B0604020202020204"/>
              </a:rPr>
              <a:t>inflation</a:t>
            </a:r>
            <a:r>
              <a:rPr sz="800" kern="0" spc="40" dirty="0">
                <a:solidFill>
                  <a:srgbClr val="00076F">
                    <a:alpha val="100000"/>
                  </a:srgbClr>
                </a:solidFill>
                <a:latin typeface="Arial" panose="020B0604020202020204"/>
                <a:ea typeface="Arial" panose="020B0604020202020204"/>
                <a:cs typeface="Arial" panose="020B0604020202020204"/>
              </a:rPr>
              <a:t> </a:t>
            </a:r>
            <a:r>
              <a:rPr sz="800" b="1" kern="0" spc="-10" dirty="0">
                <a:solidFill>
                  <a:srgbClr val="00076F">
                    <a:alpha val="100000"/>
                  </a:srgbClr>
                </a:solidFill>
                <a:latin typeface="Arial" panose="020B0604020202020204"/>
                <a:ea typeface="Arial" panose="020B0604020202020204"/>
                <a:cs typeface="Arial" panose="020B0604020202020204"/>
              </a:rPr>
              <a:t>pressu</a:t>
            </a:r>
            <a:r>
              <a:rPr sz="800" b="1" kern="0" spc="-20" dirty="0">
                <a:solidFill>
                  <a:srgbClr val="00076F">
                    <a:alpha val="100000"/>
                  </a:srgbClr>
                </a:solidFill>
                <a:latin typeface="Arial" panose="020B0604020202020204"/>
                <a:ea typeface="Arial" panose="020B0604020202020204"/>
                <a:cs typeface="Arial" panose="020B0604020202020204"/>
              </a:rPr>
              <a:t>re</a:t>
            </a:r>
            <a:r>
              <a:rPr sz="800" kern="0" spc="40" dirty="0">
                <a:solidFill>
                  <a:srgbClr val="00076F">
                    <a:alpha val="100000"/>
                  </a:srgbClr>
                </a:solidFill>
                <a:latin typeface="Arial" panose="020B0604020202020204"/>
                <a:ea typeface="Arial" panose="020B0604020202020204"/>
                <a:cs typeface="Arial" panose="020B0604020202020204"/>
              </a:rPr>
              <a:t> </a:t>
            </a:r>
            <a:r>
              <a:rPr sz="800" b="1" kern="0" spc="-20" dirty="0">
                <a:solidFill>
                  <a:srgbClr val="00076F">
                    <a:alpha val="100000"/>
                  </a:srgbClr>
                </a:solidFill>
                <a:latin typeface="Arial" panose="020B0604020202020204"/>
                <a:ea typeface="Arial" panose="020B0604020202020204"/>
                <a:cs typeface="Arial" panose="020B0604020202020204"/>
              </a:rPr>
              <a:t>(cold</a:t>
            </a:r>
            <a:r>
              <a:rPr sz="800" kern="0" spc="10" dirty="0">
                <a:solidFill>
                  <a:srgbClr val="00076F">
                    <a:alpha val="100000"/>
                  </a:srgbClr>
                </a:solidFill>
                <a:latin typeface="Arial" panose="020B0604020202020204"/>
                <a:ea typeface="Arial" panose="020B0604020202020204"/>
                <a:cs typeface="Arial" panose="020B0604020202020204"/>
              </a:rPr>
              <a:t> </a:t>
            </a:r>
            <a:r>
              <a:rPr sz="800" b="1" kern="0" spc="-20" dirty="0">
                <a:solidFill>
                  <a:srgbClr val="00076F">
                    <a:alpha val="100000"/>
                  </a:srgbClr>
                </a:solidFill>
                <a:latin typeface="Arial" panose="020B0604020202020204"/>
                <a:ea typeface="Arial" panose="020B0604020202020204"/>
                <a:cs typeface="Arial" panose="020B0604020202020204"/>
              </a:rPr>
              <a:t>state)</a:t>
            </a:r>
            <a:endParaRPr lang="en-US" altLang="en-US" sz="800" dirty="0"/>
          </a:p>
        </p:txBody>
      </p:sp>
      <p:sp>
        <p:nvSpPr>
          <p:cNvPr id="128" name="textbox 128"/>
          <p:cNvSpPr/>
          <p:nvPr/>
        </p:nvSpPr>
        <p:spPr>
          <a:xfrm>
            <a:off x="546117" y="1816750"/>
            <a:ext cx="951230" cy="130810"/>
          </a:xfrm>
          <a:prstGeom prst="rect">
            <a:avLst/>
          </a:prstGeom>
        </p:spPr>
        <p:txBody>
          <a:bodyPr vert="horz" wrap="square" lIns="0" tIns="0" rIns="0" bIns="0"/>
          <a:lstStyle/>
          <a:p>
            <a:pPr algn="l" rtl="0" eaLnBrk="0">
              <a:lnSpc>
                <a:spcPct val="86000"/>
              </a:lnSpc>
            </a:pPr>
            <a:endParaRPr lang="en-US" altLang="en-US" sz="100" dirty="0"/>
          </a:p>
          <a:p>
            <a:pPr marL="12700" algn="l" rtl="0" eaLnBrk="0">
              <a:lnSpc>
                <a:spcPct val="86000"/>
              </a:lnSpc>
            </a:pPr>
            <a:r>
              <a:rPr sz="800" b="1" kern="0" spc="-10" dirty="0">
                <a:solidFill>
                  <a:srgbClr val="464B95">
                    <a:alpha val="100000"/>
                  </a:srgbClr>
                </a:solidFill>
                <a:latin typeface="Arial" panose="020B0604020202020204"/>
                <a:ea typeface="Arial" panose="020B0604020202020204"/>
                <a:cs typeface="Arial" panose="020B0604020202020204"/>
              </a:rPr>
              <a:t>6.Other</a:t>
            </a:r>
            <a:r>
              <a:rPr sz="800" kern="0" spc="130" dirty="0">
                <a:solidFill>
                  <a:srgbClr val="464B95">
                    <a:alpha val="100000"/>
                  </a:srgbClr>
                </a:solidFill>
                <a:latin typeface="Arial" panose="020B0604020202020204"/>
                <a:ea typeface="Arial" panose="020B0604020202020204"/>
                <a:cs typeface="Arial" panose="020B0604020202020204"/>
              </a:rPr>
              <a:t> </a:t>
            </a:r>
            <a:r>
              <a:rPr sz="800" b="1" kern="0" spc="-10" dirty="0">
                <a:solidFill>
                  <a:srgbClr val="464B95">
                    <a:alpha val="100000"/>
                  </a:srgbClr>
                </a:solidFill>
                <a:latin typeface="Arial" panose="020B0604020202020204"/>
                <a:ea typeface="Arial" panose="020B0604020202020204"/>
                <a:cs typeface="Arial" panose="020B0604020202020204"/>
              </a:rPr>
              <a:t>parameters</a:t>
            </a:r>
            <a:endParaRPr lang="en-US" altLang="en-US" sz="800" dirty="0"/>
          </a:p>
        </p:txBody>
      </p:sp>
      <p:sp>
        <p:nvSpPr>
          <p:cNvPr id="129" name="rect"/>
          <p:cNvSpPr/>
          <p:nvPr/>
        </p:nvSpPr>
        <p:spPr>
          <a:xfrm>
            <a:off x="311134" y="311138"/>
            <a:ext cx="6339" cy="171456"/>
          </a:xfrm>
          <a:prstGeom prst="rect">
            <a:avLst/>
          </a:prstGeom>
          <a:solidFill>
            <a:srgbClr val="FF0000">
              <a:alpha val="100000"/>
            </a:srgbClr>
          </a:solidFill>
          <a:ln cap="flat">
            <a:noFill/>
            <a:prstDash val="solid"/>
            <a:miter lim="0"/>
          </a:ln>
        </p:spPr>
        <p:txBody>
          <a:bodyPr rtlCol="0"/>
          <a:lstStyle/>
          <a:p>
            <a:pPr algn="ctr"/>
            <a:endParaRPr lang="zh-CN" alt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textbox 164"/>
          <p:cNvSpPr/>
          <p:nvPr/>
        </p:nvSpPr>
        <p:spPr>
          <a:xfrm>
            <a:off x="425445" y="379141"/>
            <a:ext cx="4365625" cy="2886710"/>
          </a:xfrm>
          <a:prstGeom prst="rect">
            <a:avLst/>
          </a:prstGeom>
        </p:spPr>
        <p:txBody>
          <a:bodyPr vert="horz" wrap="square" lIns="0" tIns="0" rIns="0" bIns="0"/>
          <a:lstStyle/>
          <a:p>
            <a:pPr algn="l" rtl="0" eaLnBrk="0">
              <a:lnSpc>
                <a:spcPct val="80000"/>
              </a:lnSpc>
            </a:pPr>
            <a:endParaRPr lang="en-US" altLang="en-US" sz="100" dirty="0"/>
          </a:p>
          <a:p>
            <a:pPr marL="12700" algn="l" rtl="0" eaLnBrk="0">
              <a:lnSpc>
                <a:spcPct val="82000"/>
              </a:lnSpc>
            </a:pPr>
            <a:r>
              <a:rPr sz="800" b="1" kern="0" spc="0" dirty="0">
                <a:solidFill>
                  <a:srgbClr val="E50026">
                    <a:alpha val="100000"/>
                  </a:srgbClr>
                </a:solidFill>
                <a:latin typeface="Arial" panose="020B0604020202020204"/>
                <a:ea typeface="Arial" panose="020B0604020202020204"/>
                <a:cs typeface="Arial" panose="020B0604020202020204"/>
              </a:rPr>
              <a:t>IV</a:t>
            </a:r>
            <a:r>
              <a:rPr sz="800" b="1" kern="0" spc="-10" dirty="0">
                <a:solidFill>
                  <a:srgbClr val="E50026">
                    <a:alpha val="100000"/>
                  </a:srgbClr>
                </a:solidFill>
                <a:latin typeface="宋体" panose="02010600030101010101" pitchFamily="2" charset="-122"/>
                <a:ea typeface="宋体" panose="02010600030101010101" pitchFamily="2" charset="-122"/>
                <a:cs typeface="宋体" panose="02010600030101010101" pitchFamily="2" charset="-122"/>
              </a:rPr>
              <a:t>、</a:t>
            </a:r>
            <a:r>
              <a:rPr sz="800" b="1" kern="0" spc="0" dirty="0">
                <a:solidFill>
                  <a:srgbClr val="E50026">
                    <a:alpha val="100000"/>
                  </a:srgbClr>
                </a:solidFill>
                <a:latin typeface="Arial" panose="020B0604020202020204"/>
                <a:ea typeface="Arial" panose="020B0604020202020204"/>
                <a:cs typeface="Arial" panose="020B0604020202020204"/>
              </a:rPr>
              <a:t>After</a:t>
            </a:r>
            <a:r>
              <a:rPr sz="800" b="1" kern="0" spc="-10" dirty="0">
                <a:solidFill>
                  <a:srgbClr val="E50026">
                    <a:alpha val="100000"/>
                  </a:srgbClr>
                </a:solidFill>
                <a:latin typeface="Arial" panose="020B0604020202020204"/>
                <a:ea typeface="Arial" panose="020B0604020202020204"/>
                <a:cs typeface="Arial" panose="020B0604020202020204"/>
              </a:rPr>
              <a:t>-</a:t>
            </a:r>
            <a:r>
              <a:rPr sz="800" b="1" kern="0" spc="0" dirty="0">
                <a:solidFill>
                  <a:srgbClr val="E50026">
                    <a:alpha val="100000"/>
                  </a:srgbClr>
                </a:solidFill>
                <a:latin typeface="Arial" panose="020B0604020202020204"/>
                <a:ea typeface="Arial" panose="020B0604020202020204"/>
                <a:cs typeface="Arial" panose="020B0604020202020204"/>
              </a:rPr>
              <a:t>sales</a:t>
            </a:r>
            <a:r>
              <a:rPr sz="800" kern="0" spc="0" dirty="0">
                <a:solidFill>
                  <a:srgbClr val="E50026">
                    <a:alpha val="100000"/>
                  </a:srgbClr>
                </a:solidFill>
                <a:latin typeface="Arial" panose="020B0604020202020204"/>
                <a:ea typeface="Arial" panose="020B0604020202020204"/>
                <a:cs typeface="Arial" panose="020B0604020202020204"/>
              </a:rPr>
              <a:t>          </a:t>
            </a:r>
            <a:r>
              <a:rPr sz="800" b="1" kern="0" spc="0" dirty="0">
                <a:solidFill>
                  <a:srgbClr val="E50026">
                    <a:alpha val="100000"/>
                  </a:srgbClr>
                </a:solidFill>
                <a:latin typeface="Arial" panose="020B0604020202020204"/>
                <a:ea typeface="Arial" panose="020B0604020202020204"/>
                <a:cs typeface="Arial" panose="020B0604020202020204"/>
              </a:rPr>
              <a:t>service</a:t>
            </a:r>
            <a:r>
              <a:rPr sz="800" kern="0" spc="0" dirty="0">
                <a:solidFill>
                  <a:srgbClr val="E50026">
                    <a:alpha val="100000"/>
                  </a:srgbClr>
                </a:solidFill>
                <a:latin typeface="Arial" panose="020B0604020202020204"/>
                <a:ea typeface="Arial" panose="020B0604020202020204"/>
                <a:cs typeface="Arial" panose="020B0604020202020204"/>
              </a:rPr>
              <a:t>          </a:t>
            </a:r>
            <a:r>
              <a:rPr sz="800" b="1" kern="0" spc="-10" dirty="0">
                <a:solidFill>
                  <a:srgbClr val="E50026">
                    <a:alpha val="100000"/>
                  </a:srgbClr>
                </a:solidFill>
                <a:latin typeface="Arial" panose="020B0604020202020204"/>
                <a:ea typeface="Arial" panose="020B0604020202020204"/>
                <a:cs typeface="Arial" panose="020B0604020202020204"/>
              </a:rPr>
              <a:t>and</a:t>
            </a:r>
            <a:r>
              <a:rPr sz="800" kern="0" spc="0" dirty="0">
                <a:solidFill>
                  <a:srgbClr val="E50026">
                    <a:alpha val="100000"/>
                  </a:srgbClr>
                </a:solidFill>
                <a:latin typeface="Arial" panose="020B0604020202020204"/>
                <a:ea typeface="Arial" panose="020B0604020202020204"/>
                <a:cs typeface="Arial" panose="020B0604020202020204"/>
              </a:rPr>
              <a:t>          </a:t>
            </a:r>
            <a:r>
              <a:rPr sz="800" b="1" kern="0" spc="-10" dirty="0">
                <a:solidFill>
                  <a:srgbClr val="E50026">
                    <a:alpha val="100000"/>
                  </a:srgbClr>
                </a:solidFill>
                <a:latin typeface="Arial" panose="020B0604020202020204"/>
                <a:ea typeface="Arial" panose="020B0604020202020204"/>
                <a:cs typeface="Arial" panose="020B0604020202020204"/>
              </a:rPr>
              <a:t>maintenance</a:t>
            </a:r>
            <a:endParaRPr lang="en-US" altLang="en-US" sz="800" dirty="0"/>
          </a:p>
          <a:p>
            <a:pPr marL="120650" algn="l" rtl="0" eaLnBrk="0">
              <a:lnSpc>
                <a:spcPts val="1090"/>
              </a:lnSpc>
              <a:spcBef>
                <a:spcPts val="1185"/>
              </a:spcBef>
            </a:pPr>
            <a:r>
              <a:rPr sz="800" kern="0" spc="-10" dirty="0">
                <a:solidFill>
                  <a:srgbClr val="00076F">
                    <a:alpha val="100000"/>
                  </a:srgbClr>
                </a:solidFill>
                <a:latin typeface="Arial" panose="020B0604020202020204"/>
                <a:ea typeface="Arial" panose="020B0604020202020204"/>
                <a:cs typeface="Arial" panose="020B0604020202020204"/>
              </a:rPr>
              <a:t>2.</a:t>
            </a:r>
            <a:r>
              <a:rPr sz="800" kern="0" spc="0" dirty="0">
                <a:solidFill>
                  <a:srgbClr val="00076F">
                    <a:alpha val="100000"/>
                  </a:srgbClr>
                </a:solidFill>
                <a:latin typeface="Arial" panose="020B0604020202020204"/>
                <a:ea typeface="Arial" panose="020B0604020202020204"/>
                <a:cs typeface="Arial" panose="020B0604020202020204"/>
              </a:rPr>
              <a:t>Does</a:t>
            </a:r>
            <a:r>
              <a:rPr sz="800" kern="0" spc="0" dirty="0">
                <a:solidFill>
                  <a:srgbClr val="00076F">
                    <a:alpha val="100000"/>
                  </a:srgbClr>
                </a:solidFill>
                <a:latin typeface="Arial" panose="020B0604020202020204"/>
                <a:ea typeface="Arial" panose="020B0604020202020204"/>
                <a:cs typeface="Arial" panose="020B0604020202020204"/>
              </a:rPr>
              <a:t>  </a:t>
            </a:r>
            <a:r>
              <a:rPr sz="800" kern="0" spc="0" dirty="0">
                <a:solidFill>
                  <a:srgbClr val="00076F">
                    <a:alpha val="100000"/>
                  </a:srgbClr>
                </a:solidFill>
                <a:latin typeface="Arial" panose="020B0604020202020204"/>
                <a:ea typeface="Arial" panose="020B0604020202020204"/>
                <a:cs typeface="Arial" panose="020B0604020202020204"/>
              </a:rPr>
              <a:t>not</a:t>
            </a:r>
            <a:r>
              <a:rPr sz="800" kern="0" spc="10" dirty="0">
                <a:solidFill>
                  <a:srgbClr val="00076F">
                    <a:alpha val="100000"/>
                  </a:srgbClr>
                </a:solidFill>
                <a:latin typeface="Arial" panose="020B0604020202020204"/>
                <a:ea typeface="Arial" panose="020B0604020202020204"/>
                <a:cs typeface="Arial" panose="020B0604020202020204"/>
              </a:rPr>
              <a:t>  </a:t>
            </a:r>
            <a:r>
              <a:rPr sz="800" kern="0" spc="0" dirty="0">
                <a:solidFill>
                  <a:srgbClr val="00076F">
                    <a:alpha val="100000"/>
                  </a:srgbClr>
                </a:solidFill>
                <a:latin typeface="Arial" panose="020B0604020202020204"/>
                <a:ea typeface="Arial" panose="020B0604020202020204"/>
                <a:cs typeface="Arial" panose="020B0604020202020204"/>
              </a:rPr>
              <a:t>belong</a:t>
            </a:r>
            <a:r>
              <a:rPr sz="800" kern="0" spc="210" dirty="0">
                <a:solidFill>
                  <a:srgbClr val="00076F">
                    <a:alpha val="100000"/>
                  </a:srgbClr>
                </a:solidFill>
                <a:latin typeface="Arial" panose="020B0604020202020204"/>
                <a:ea typeface="Arial" panose="020B0604020202020204"/>
                <a:cs typeface="Arial" panose="020B0604020202020204"/>
              </a:rPr>
              <a:t> </a:t>
            </a:r>
            <a:r>
              <a:rPr sz="800" kern="0" spc="0" dirty="0">
                <a:solidFill>
                  <a:srgbClr val="00076F">
                    <a:alpha val="100000"/>
                  </a:srgbClr>
                </a:solidFill>
                <a:latin typeface="Arial" panose="020B0604020202020204"/>
                <a:ea typeface="Arial" panose="020B0604020202020204"/>
                <a:cs typeface="Arial" panose="020B0604020202020204"/>
              </a:rPr>
              <a:t>to</a:t>
            </a:r>
            <a:r>
              <a:rPr sz="800" kern="0" spc="200" dirty="0">
                <a:solidFill>
                  <a:srgbClr val="00076F">
                    <a:alpha val="100000"/>
                  </a:srgbClr>
                </a:solidFill>
                <a:latin typeface="Arial" panose="020B0604020202020204"/>
                <a:ea typeface="Arial" panose="020B0604020202020204"/>
                <a:cs typeface="Arial" panose="020B0604020202020204"/>
              </a:rPr>
              <a:t> </a:t>
            </a:r>
            <a:r>
              <a:rPr sz="800" kern="0" spc="-10" dirty="0">
                <a:solidFill>
                  <a:srgbClr val="00076F">
                    <a:alpha val="100000"/>
                  </a:srgbClr>
                </a:solidFill>
                <a:latin typeface="Arial" panose="020B0604020202020204"/>
                <a:ea typeface="Arial" panose="020B0604020202020204"/>
                <a:cs typeface="Arial" panose="020B0604020202020204"/>
              </a:rPr>
              <a:t>the</a:t>
            </a:r>
            <a:r>
              <a:rPr sz="800" kern="0" spc="10" dirty="0">
                <a:solidFill>
                  <a:srgbClr val="00076F">
                    <a:alpha val="100000"/>
                  </a:srgbClr>
                </a:solidFill>
                <a:latin typeface="Arial" panose="020B0604020202020204"/>
                <a:ea typeface="Arial" panose="020B0604020202020204"/>
                <a:cs typeface="Arial" panose="020B0604020202020204"/>
              </a:rPr>
              <a:t>  </a:t>
            </a:r>
            <a:r>
              <a:rPr sz="800" kern="0" spc="-10" dirty="0">
                <a:solidFill>
                  <a:srgbClr val="00076F">
                    <a:alpha val="100000"/>
                  </a:srgbClr>
                </a:solidFill>
                <a:latin typeface="Arial" panose="020B0604020202020204"/>
                <a:ea typeface="Arial" panose="020B0604020202020204"/>
                <a:cs typeface="Arial" panose="020B0604020202020204"/>
              </a:rPr>
              <a:t>repair,</a:t>
            </a:r>
            <a:r>
              <a:rPr sz="800" kern="0" spc="10" dirty="0">
                <a:solidFill>
                  <a:srgbClr val="00076F">
                    <a:alpha val="100000"/>
                  </a:srgbClr>
                </a:solidFill>
                <a:latin typeface="Arial" panose="020B0604020202020204"/>
                <a:ea typeface="Arial" panose="020B0604020202020204"/>
                <a:cs typeface="Arial" panose="020B0604020202020204"/>
              </a:rPr>
              <a:t>  </a:t>
            </a:r>
            <a:r>
              <a:rPr sz="800" kern="0" spc="-10" dirty="0">
                <a:solidFill>
                  <a:srgbClr val="00076F">
                    <a:alpha val="100000"/>
                  </a:srgbClr>
                </a:solidFill>
                <a:latin typeface="Arial" panose="020B0604020202020204"/>
                <a:ea typeface="Arial" panose="020B0604020202020204"/>
                <a:cs typeface="Arial" panose="020B0604020202020204"/>
              </a:rPr>
              <a:t>replacement,</a:t>
            </a:r>
            <a:r>
              <a:rPr sz="800" kern="0" spc="210" dirty="0">
                <a:solidFill>
                  <a:srgbClr val="00076F">
                    <a:alpha val="100000"/>
                  </a:srgbClr>
                </a:solidFill>
                <a:latin typeface="Arial" panose="020B0604020202020204"/>
                <a:ea typeface="Arial" panose="020B0604020202020204"/>
                <a:cs typeface="Arial" panose="020B0604020202020204"/>
              </a:rPr>
              <a:t> </a:t>
            </a:r>
            <a:r>
              <a:rPr sz="800" kern="0" spc="-10" dirty="0">
                <a:solidFill>
                  <a:srgbClr val="00076F">
                    <a:alpha val="100000"/>
                  </a:srgbClr>
                </a:solidFill>
                <a:latin typeface="Arial" panose="020B0604020202020204"/>
                <a:ea typeface="Arial" panose="020B0604020202020204"/>
                <a:cs typeface="Arial" panose="020B0604020202020204"/>
              </a:rPr>
              <a:t>and</a:t>
            </a:r>
            <a:r>
              <a:rPr sz="800" kern="0" spc="10" dirty="0">
                <a:solidFill>
                  <a:srgbClr val="00076F">
                    <a:alpha val="100000"/>
                  </a:srgbClr>
                </a:solidFill>
                <a:latin typeface="Arial" panose="020B0604020202020204"/>
                <a:ea typeface="Arial" panose="020B0604020202020204"/>
                <a:cs typeface="Arial" panose="020B0604020202020204"/>
              </a:rPr>
              <a:t>  </a:t>
            </a:r>
            <a:r>
              <a:rPr sz="800" kern="0" spc="-10" dirty="0">
                <a:solidFill>
                  <a:srgbClr val="00076F">
                    <a:alpha val="100000"/>
                  </a:srgbClr>
                </a:solidFill>
                <a:latin typeface="Arial" panose="020B0604020202020204"/>
                <a:ea typeface="Arial" panose="020B0604020202020204"/>
                <a:cs typeface="Arial" panose="020B0604020202020204"/>
              </a:rPr>
              <a:t>return</a:t>
            </a:r>
            <a:endParaRPr lang="en-US" altLang="en-US" sz="800" dirty="0"/>
          </a:p>
          <a:p>
            <a:pPr marL="120650" algn="l" rtl="0" eaLnBrk="0">
              <a:lnSpc>
                <a:spcPts val="1090"/>
              </a:lnSpc>
              <a:spcBef>
                <a:spcPts val="510"/>
              </a:spcBef>
            </a:pPr>
            <a:r>
              <a:rPr sz="800" kern="0" spc="-10" dirty="0">
                <a:solidFill>
                  <a:srgbClr val="000000">
                    <a:alpha val="100000"/>
                  </a:srgbClr>
                </a:solidFill>
                <a:latin typeface="Arial" panose="020B0604020202020204"/>
                <a:ea typeface="Arial" panose="020B0604020202020204"/>
                <a:cs typeface="Arial" panose="020B0604020202020204"/>
              </a:rPr>
              <a:t>12)</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Brake</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shoe</a:t>
            </a:r>
            <a:r>
              <a:rPr sz="800" kern="0" spc="-10" dirty="0">
                <a:solidFill>
                  <a:srgbClr val="000000">
                    <a:alpha val="100000"/>
                  </a:srgbClr>
                </a:solidFill>
                <a:latin typeface="Arial" panose="020B0604020202020204"/>
                <a:ea typeface="Arial" panose="020B0604020202020204"/>
                <a:cs typeface="Arial" panose="020B0604020202020204"/>
              </a:rPr>
              <a:t>,</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tires</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an</a:t>
            </a:r>
            <a:r>
              <a:rPr sz="800" kern="0" spc="-10" dirty="0">
                <a:solidFill>
                  <a:srgbClr val="000000">
                    <a:alpha val="100000"/>
                  </a:srgbClr>
                </a:solidFill>
                <a:latin typeface="Arial" panose="020B0604020202020204"/>
                <a:ea typeface="Arial" panose="020B0604020202020204"/>
                <a:cs typeface="Arial" panose="020B0604020202020204"/>
              </a:rPr>
              <a:t>d</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other</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easily</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consumable</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products</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lang="en-US" altLang="en-US" sz="800" dirty="0"/>
          </a:p>
          <a:p>
            <a:pPr marL="234950" algn="l" rtl="0" eaLnBrk="0">
              <a:lnSpc>
                <a:spcPct val="81000"/>
              </a:lnSpc>
              <a:spcBef>
                <a:spcPts val="915"/>
              </a:spcBef>
            </a:pPr>
            <a:r>
              <a:rPr sz="800" kern="0" spc="-10" dirty="0">
                <a:solidFill>
                  <a:srgbClr val="000000">
                    <a:alpha val="100000"/>
                  </a:srgbClr>
                </a:solidFill>
                <a:latin typeface="Arial" panose="020B0604020202020204"/>
                <a:ea typeface="Arial" panose="020B0604020202020204"/>
                <a:cs typeface="Arial" panose="020B0604020202020204"/>
              </a:rPr>
              <a:t>Attention</a:t>
            </a:r>
            <a:endParaRPr lang="en-US" altLang="en-US" sz="800" dirty="0"/>
          </a:p>
          <a:p>
            <a:pPr marL="234950" indent="-114300" algn="l" rtl="0" eaLnBrk="0">
              <a:lnSpc>
                <a:spcPct val="141000"/>
              </a:lnSpc>
              <a:spcBef>
                <a:spcPts val="425"/>
              </a:spcBef>
            </a:pPr>
            <a:r>
              <a:rPr sz="800" kern="0" spc="-10" dirty="0">
                <a:solidFill>
                  <a:srgbClr val="000000">
                    <a:alpha val="100000"/>
                  </a:srgbClr>
                </a:solidFill>
                <a:latin typeface="Arial" panose="020B0604020202020204"/>
                <a:ea typeface="Arial" panose="020B0604020202020204"/>
                <a:cs typeface="Arial" panose="020B0604020202020204"/>
              </a:rPr>
              <a:t>a)</a:t>
            </a:r>
            <a:r>
              <a:rPr sz="800" kern="0" spc="0" dirty="0">
                <a:solidFill>
                  <a:srgbClr val="000000">
                    <a:alpha val="100000"/>
                  </a:srgbClr>
                </a:solidFill>
                <a:latin typeface="Arial" panose="020B0604020202020204"/>
                <a:ea typeface="Arial" panose="020B0604020202020204"/>
                <a:cs typeface="Arial" panose="020B0604020202020204"/>
              </a:rPr>
              <a:t>The</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batteries</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sold</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with</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car</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have</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a</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recycling</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system,</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when</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battery</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can</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not</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be</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used,</a:t>
            </a:r>
            <a:r>
              <a:rPr sz="800" kern="0" spc="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do</a:t>
            </a:r>
            <a:r>
              <a:rPr sz="800" kern="0" spc="12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not</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throw</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away</a:t>
            </a:r>
            <a:r>
              <a:rPr sz="800" kern="0" spc="-10" dirty="0">
                <a:solidFill>
                  <a:srgbClr val="000000">
                    <a:alpha val="100000"/>
                  </a:srgbClr>
                </a:solidFill>
                <a:latin typeface="Arial" panose="020B0604020202020204"/>
                <a:ea typeface="Arial" panose="020B0604020202020204"/>
                <a:cs typeface="Arial" panose="020B0604020202020204"/>
              </a:rPr>
              <a:t>.</a:t>
            </a:r>
            <a:r>
              <a:rPr sz="800" kern="0" spc="14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Please</a:t>
            </a:r>
            <a:r>
              <a:rPr sz="800" kern="0" spc="12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return</a:t>
            </a:r>
            <a:r>
              <a:rPr sz="800" kern="0" spc="13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it</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to</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dealership</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to</a:t>
            </a:r>
            <a:r>
              <a:rPr sz="800" kern="0" spc="13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protect</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environment.</a:t>
            </a:r>
            <a:endParaRPr lang="en-US" altLang="en-US" sz="800" dirty="0"/>
          </a:p>
          <a:p>
            <a:pPr marL="234950" indent="-114300" algn="l" rtl="0" eaLnBrk="0">
              <a:lnSpc>
                <a:spcPct val="141000"/>
              </a:lnSpc>
              <a:spcBef>
                <a:spcPts val="495"/>
              </a:spcBef>
            </a:pPr>
            <a:r>
              <a:rPr sz="800" kern="0" spc="-10" dirty="0">
                <a:solidFill>
                  <a:srgbClr val="000000">
                    <a:alpha val="100000"/>
                  </a:srgbClr>
                </a:solidFill>
                <a:latin typeface="Arial" panose="020B0604020202020204"/>
                <a:ea typeface="Arial" panose="020B0604020202020204"/>
                <a:cs typeface="Arial" panose="020B0604020202020204"/>
              </a:rPr>
              <a:t>b)</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The</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above</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free</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service</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period</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is</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calculate</a:t>
            </a:r>
            <a:r>
              <a:rPr sz="800" kern="0" spc="-10" dirty="0">
                <a:solidFill>
                  <a:srgbClr val="000000">
                    <a:alpha val="100000"/>
                  </a:srgbClr>
                </a:solidFill>
                <a:latin typeface="Arial" panose="020B0604020202020204"/>
                <a:ea typeface="Arial" panose="020B0604020202020204"/>
                <a:cs typeface="Arial" panose="020B0604020202020204"/>
              </a:rPr>
              <a:t>d</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from</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date</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of</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purchase</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of</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vehicle,and</a:t>
            </a:r>
            <a:r>
              <a:rPr sz="800" kern="0" spc="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the</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fee</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beyond</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the</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a:t>
            </a:r>
            <a:r>
              <a:rPr sz="800" kern="0" spc="0" dirty="0">
                <a:solidFill>
                  <a:srgbClr val="000000">
                    <a:alpha val="100000"/>
                  </a:srgbClr>
                </a:solidFill>
                <a:latin typeface="Arial" panose="020B0604020202020204"/>
                <a:ea typeface="Arial" panose="020B0604020202020204"/>
                <a:cs typeface="Arial" panose="020B0604020202020204"/>
              </a:rPr>
              <a:t>Repai</a:t>
            </a:r>
            <a:r>
              <a:rPr sz="800" kern="0" spc="-10" dirty="0">
                <a:solidFill>
                  <a:srgbClr val="000000">
                    <a:alpha val="100000"/>
                  </a:srgbClr>
                </a:solidFill>
                <a:latin typeface="Arial" panose="020B0604020202020204"/>
                <a:ea typeface="Arial" panose="020B0604020202020204"/>
                <a:cs typeface="Arial" panose="020B0604020202020204"/>
              </a:rPr>
              <a:t>r,</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replacement</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and</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return"</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period</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will</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be</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paid</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by</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customer</a:t>
            </a:r>
            <a:endParaRPr lang="en-US" altLang="en-US" sz="800" dirty="0"/>
          </a:p>
          <a:p>
            <a:pPr marL="234950" algn="l" rtl="0" eaLnBrk="0">
              <a:lnSpc>
                <a:spcPts val="1090"/>
              </a:lnSpc>
              <a:spcBef>
                <a:spcPts val="645"/>
              </a:spcBef>
            </a:pPr>
            <a:r>
              <a:rPr sz="800" kern="0" spc="0" dirty="0">
                <a:solidFill>
                  <a:srgbClr val="000000">
                    <a:alpha val="100000"/>
                  </a:srgbClr>
                </a:solidFill>
                <a:latin typeface="Arial" panose="020B0604020202020204"/>
                <a:ea typeface="Arial" panose="020B0604020202020204"/>
                <a:cs typeface="Arial" panose="020B0604020202020204"/>
              </a:rPr>
              <a:t>himself</a:t>
            </a:r>
            <a:r>
              <a:rPr sz="800" kern="0" spc="10" dirty="0">
                <a:solidFill>
                  <a:srgbClr val="000000">
                    <a:alpha val="100000"/>
                  </a:srgbClr>
                </a:solidFill>
                <a:latin typeface="Arial" panose="020B0604020202020204"/>
                <a:ea typeface="Arial" panose="020B0604020202020204"/>
                <a:cs typeface="Arial" panose="020B0604020202020204"/>
              </a:rPr>
              <a:t>/</a:t>
            </a:r>
            <a:r>
              <a:rPr sz="800" kern="0" spc="0" dirty="0">
                <a:solidFill>
                  <a:srgbClr val="000000">
                    <a:alpha val="100000"/>
                  </a:srgbClr>
                </a:solidFill>
                <a:latin typeface="Arial" panose="020B0604020202020204"/>
                <a:ea typeface="Arial" panose="020B0604020202020204"/>
                <a:cs typeface="Arial" panose="020B0604020202020204"/>
              </a:rPr>
              <a:t>herself</a:t>
            </a:r>
            <a:r>
              <a:rPr sz="800" kern="0" spc="10" dirty="0">
                <a:solidFill>
                  <a:srgbClr val="000000">
                    <a:alpha val="100000"/>
                  </a:srgbClr>
                </a:solidFill>
                <a:latin typeface="Arial" panose="020B0604020202020204"/>
                <a:ea typeface="Arial" panose="020B0604020202020204"/>
                <a:cs typeface="Arial" panose="020B0604020202020204"/>
              </a:rPr>
              <a:t>.</a:t>
            </a:r>
            <a:endParaRPr lang="en-US" altLang="en-US" sz="800" dirty="0"/>
          </a:p>
          <a:p>
            <a:pPr algn="l" rtl="0" eaLnBrk="0">
              <a:lnSpc>
                <a:spcPct val="126000"/>
              </a:lnSpc>
            </a:pPr>
            <a:endParaRPr lang="en-US" altLang="en-US" sz="1000" dirty="0"/>
          </a:p>
          <a:p>
            <a:pPr marL="120650" algn="l" rtl="0" eaLnBrk="0">
              <a:lnSpc>
                <a:spcPts val="1090"/>
              </a:lnSpc>
              <a:spcBef>
                <a:spcPts val="250"/>
              </a:spcBef>
            </a:pPr>
            <a:r>
              <a:rPr sz="800" kern="0" spc="-10" dirty="0">
                <a:solidFill>
                  <a:srgbClr val="0D1475">
                    <a:alpha val="100000"/>
                  </a:srgbClr>
                </a:solidFill>
                <a:latin typeface="Arial" panose="020B0604020202020204"/>
                <a:ea typeface="Arial" panose="020B0604020202020204"/>
                <a:cs typeface="Arial" panose="020B0604020202020204"/>
              </a:rPr>
              <a:t>3.</a:t>
            </a:r>
            <a:r>
              <a:rPr sz="800" kern="0" spc="0" dirty="0">
                <a:solidFill>
                  <a:srgbClr val="0D1475">
                    <a:alpha val="100000"/>
                  </a:srgbClr>
                </a:solidFill>
                <a:latin typeface="Arial" panose="020B0604020202020204"/>
                <a:ea typeface="Arial" panose="020B0604020202020204"/>
                <a:cs typeface="Arial" panose="020B0604020202020204"/>
              </a:rPr>
              <a:t>Repair</a:t>
            </a:r>
            <a:r>
              <a:rPr sz="800" kern="0" spc="30" dirty="0">
                <a:solidFill>
                  <a:srgbClr val="0D1475">
                    <a:alpha val="100000"/>
                  </a:srgbClr>
                </a:solidFill>
                <a:latin typeface="Arial" panose="020B0604020202020204"/>
                <a:ea typeface="Arial" panose="020B0604020202020204"/>
                <a:cs typeface="Arial" panose="020B0604020202020204"/>
              </a:rPr>
              <a:t>  </a:t>
            </a:r>
            <a:r>
              <a:rPr sz="800" kern="0" spc="0" dirty="0">
                <a:solidFill>
                  <a:srgbClr val="0D1475">
                    <a:alpha val="100000"/>
                  </a:srgbClr>
                </a:solidFill>
                <a:latin typeface="Arial" panose="020B0604020202020204"/>
                <a:ea typeface="Arial" panose="020B0604020202020204"/>
                <a:cs typeface="Arial" panose="020B0604020202020204"/>
              </a:rPr>
              <a:t>and</a:t>
            </a:r>
            <a:r>
              <a:rPr sz="800" kern="0" spc="50" dirty="0">
                <a:solidFill>
                  <a:srgbClr val="0D1475">
                    <a:alpha val="100000"/>
                  </a:srgbClr>
                </a:solidFill>
                <a:latin typeface="Arial" panose="020B0604020202020204"/>
                <a:ea typeface="Arial" panose="020B0604020202020204"/>
                <a:cs typeface="Arial" panose="020B0604020202020204"/>
              </a:rPr>
              <a:t>  </a:t>
            </a:r>
            <a:r>
              <a:rPr sz="800" kern="0" spc="0" dirty="0">
                <a:solidFill>
                  <a:srgbClr val="0D1475">
                    <a:alpha val="100000"/>
                  </a:srgbClr>
                </a:solidFill>
                <a:latin typeface="Arial" panose="020B0604020202020204"/>
                <a:ea typeface="Arial" panose="020B0604020202020204"/>
                <a:cs typeface="Arial" panose="020B0604020202020204"/>
              </a:rPr>
              <a:t>maintenan</a:t>
            </a:r>
            <a:r>
              <a:rPr sz="800" kern="0" spc="-10" dirty="0">
                <a:solidFill>
                  <a:srgbClr val="0D1475">
                    <a:alpha val="100000"/>
                  </a:srgbClr>
                </a:solidFill>
                <a:latin typeface="Arial" panose="020B0604020202020204"/>
                <a:ea typeface="Arial" panose="020B0604020202020204"/>
                <a:cs typeface="Arial" panose="020B0604020202020204"/>
              </a:rPr>
              <a:t>ce</a:t>
            </a:r>
            <a:r>
              <a:rPr sz="800" kern="0" spc="60" dirty="0">
                <a:solidFill>
                  <a:srgbClr val="0D1475">
                    <a:alpha val="100000"/>
                  </a:srgbClr>
                </a:solidFill>
                <a:latin typeface="Arial" panose="020B0604020202020204"/>
                <a:ea typeface="Arial" panose="020B0604020202020204"/>
                <a:cs typeface="Arial" panose="020B0604020202020204"/>
              </a:rPr>
              <a:t>  </a:t>
            </a:r>
            <a:r>
              <a:rPr sz="800" kern="0" spc="-10" dirty="0">
                <a:solidFill>
                  <a:srgbClr val="0D1475">
                    <a:alpha val="100000"/>
                  </a:srgbClr>
                </a:solidFill>
                <a:latin typeface="Arial" panose="020B0604020202020204"/>
                <a:ea typeface="Arial" panose="020B0604020202020204"/>
                <a:cs typeface="Arial" panose="020B0604020202020204"/>
              </a:rPr>
              <a:t>instructions</a:t>
            </a:r>
            <a:endParaRPr lang="en-US" altLang="en-US" sz="800" dirty="0"/>
          </a:p>
          <a:p>
            <a:pPr marL="120650" algn="l" rtl="0" eaLnBrk="0">
              <a:lnSpc>
                <a:spcPts val="1070"/>
              </a:lnSpc>
              <a:spcBef>
                <a:spcPts val="1000"/>
              </a:spcBef>
            </a:pPr>
            <a:r>
              <a:rPr sz="700" kern="0" spc="40" dirty="0">
                <a:solidFill>
                  <a:srgbClr val="000000">
                    <a:alpha val="100000"/>
                  </a:srgbClr>
                </a:solidFill>
                <a:latin typeface="Arial" panose="020B0604020202020204"/>
                <a:ea typeface="Arial" panose="020B0604020202020204"/>
                <a:cs typeface="Arial" panose="020B0604020202020204"/>
              </a:rPr>
              <a:t>1)</a:t>
            </a:r>
            <a:r>
              <a:rPr sz="700" kern="0" spc="16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We</a:t>
            </a:r>
            <a:r>
              <a:rPr sz="700" kern="0" spc="10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suggest</a:t>
            </a:r>
            <a:r>
              <a:rPr sz="700" kern="0" spc="9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that</a:t>
            </a:r>
            <a:r>
              <a:rPr sz="700" kern="0" spc="9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you</a:t>
            </a:r>
            <a:r>
              <a:rPr sz="700" kern="0" spc="10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go</a:t>
            </a:r>
            <a:r>
              <a:rPr sz="700" kern="0" spc="9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to</a:t>
            </a:r>
            <a:r>
              <a:rPr sz="700" kern="0" spc="10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our</a:t>
            </a:r>
            <a:r>
              <a:rPr sz="700" kern="0" spc="10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authorized</a:t>
            </a:r>
            <a:r>
              <a:rPr sz="700" kern="0" spc="10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service</a:t>
            </a:r>
            <a:r>
              <a:rPr sz="700" kern="0" spc="11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center</a:t>
            </a:r>
            <a:r>
              <a:rPr sz="700" kern="0" spc="8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to</a:t>
            </a:r>
            <a:r>
              <a:rPr sz="700" kern="0" spc="12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maintain</a:t>
            </a:r>
            <a:r>
              <a:rPr sz="700" kern="0" spc="11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and</a:t>
            </a:r>
            <a:r>
              <a:rPr sz="700" kern="0" spc="13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repair</a:t>
            </a:r>
            <a:r>
              <a:rPr sz="700" kern="0" spc="7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your</a:t>
            </a:r>
            <a:endParaRPr lang="en-US" altLang="en-US" sz="700" dirty="0"/>
          </a:p>
          <a:p>
            <a:pPr marL="234950" algn="l" rtl="0" eaLnBrk="0">
              <a:lnSpc>
                <a:spcPct val="126000"/>
              </a:lnSpc>
              <a:spcBef>
                <a:spcPts val="15"/>
              </a:spcBef>
            </a:pPr>
            <a:r>
              <a:rPr sz="700" kern="0" spc="50" dirty="0">
                <a:solidFill>
                  <a:srgbClr val="000000">
                    <a:alpha val="100000"/>
                  </a:srgbClr>
                </a:solidFill>
                <a:latin typeface="Arial" panose="020B0604020202020204"/>
                <a:ea typeface="Arial" panose="020B0604020202020204"/>
                <a:cs typeface="Arial" panose="020B0604020202020204"/>
              </a:rPr>
              <a:t>vehicle</a:t>
            </a:r>
            <a:r>
              <a:rPr sz="700" kern="0" spc="40" dirty="0">
                <a:solidFill>
                  <a:srgbClr val="000000">
                    <a:alpha val="100000"/>
                  </a:srgbClr>
                </a:solidFill>
                <a:latin typeface="Arial" panose="020B0604020202020204"/>
                <a:ea typeface="Arial" panose="020B0604020202020204"/>
                <a:cs typeface="Arial" panose="020B0604020202020204"/>
              </a:rPr>
              <a:t>,</a:t>
            </a:r>
            <a:r>
              <a:rPr sz="700" kern="0" spc="110" dirty="0">
                <a:solidFill>
                  <a:srgbClr val="000000">
                    <a:alpha val="100000"/>
                  </a:srgbClr>
                </a:solidFill>
                <a:latin typeface="Arial" panose="020B0604020202020204"/>
                <a:ea typeface="Arial" panose="020B0604020202020204"/>
                <a:cs typeface="Arial" panose="020B0604020202020204"/>
              </a:rPr>
              <a:t> </a:t>
            </a:r>
            <a:r>
              <a:rPr sz="700" kern="0" spc="50" dirty="0">
                <a:solidFill>
                  <a:srgbClr val="000000">
                    <a:alpha val="100000"/>
                  </a:srgbClr>
                </a:solidFill>
                <a:latin typeface="Arial" panose="020B0604020202020204"/>
                <a:ea typeface="Arial" panose="020B0604020202020204"/>
                <a:cs typeface="Arial" panose="020B0604020202020204"/>
              </a:rPr>
              <a:t>becau</a:t>
            </a:r>
            <a:r>
              <a:rPr sz="700" kern="0" spc="40" dirty="0">
                <a:solidFill>
                  <a:srgbClr val="000000">
                    <a:alpha val="100000"/>
                  </a:srgbClr>
                </a:solidFill>
                <a:latin typeface="Arial" panose="020B0604020202020204"/>
                <a:ea typeface="Arial" panose="020B0604020202020204"/>
                <a:cs typeface="Arial" panose="020B0604020202020204"/>
              </a:rPr>
              <a:t>se</a:t>
            </a:r>
            <a:r>
              <a:rPr sz="700" kern="0" spc="8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only</a:t>
            </a:r>
            <a:r>
              <a:rPr sz="700" kern="0" spc="8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our</a:t>
            </a:r>
            <a:r>
              <a:rPr sz="700" kern="0" spc="7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authorized</a:t>
            </a:r>
            <a:r>
              <a:rPr sz="700" kern="0" spc="8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service</a:t>
            </a:r>
            <a:r>
              <a:rPr sz="700" kern="0" spc="9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center</a:t>
            </a:r>
            <a:r>
              <a:rPr sz="700" kern="0" spc="10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knows</a:t>
            </a:r>
            <a:r>
              <a:rPr sz="700" kern="0" spc="6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your</a:t>
            </a:r>
            <a:r>
              <a:rPr sz="700" kern="0" spc="8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electric</a:t>
            </a:r>
            <a:r>
              <a:rPr sz="700" kern="0" spc="6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vehicle</a:t>
            </a:r>
            <a:r>
              <a:rPr sz="700" kern="0" spc="11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best,</a:t>
            </a:r>
            <a:r>
              <a:rPr sz="700" kern="0" spc="7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you</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will</a:t>
            </a:r>
            <a:r>
              <a:rPr sz="700" kern="0" spc="11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be</a:t>
            </a:r>
            <a:r>
              <a:rPr sz="700" kern="0" spc="10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able</a:t>
            </a:r>
            <a:r>
              <a:rPr sz="700" kern="0" spc="7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to</a:t>
            </a:r>
            <a:r>
              <a:rPr sz="700" kern="0" spc="9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get</a:t>
            </a:r>
            <a:r>
              <a:rPr sz="700" kern="0" spc="12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pure</a:t>
            </a:r>
            <a:r>
              <a:rPr sz="700" kern="0" spc="9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accessories</a:t>
            </a:r>
            <a:r>
              <a:rPr sz="700" kern="0" spc="9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and</a:t>
            </a:r>
            <a:r>
              <a:rPr sz="700" kern="0" spc="11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professional</a:t>
            </a:r>
            <a:r>
              <a:rPr sz="700" kern="0" spc="8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technical</a:t>
            </a:r>
            <a:r>
              <a:rPr sz="700" kern="0" spc="9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services</a:t>
            </a:r>
            <a:r>
              <a:rPr sz="700" kern="0" spc="11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in</a:t>
            </a:r>
            <a:r>
              <a:rPr sz="700" kern="0" spc="9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our</a:t>
            </a:r>
            <a:r>
              <a:rPr sz="700" kern="0" spc="8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authorize</a:t>
            </a:r>
            <a:r>
              <a:rPr sz="700" kern="0" spc="30" dirty="0">
                <a:solidFill>
                  <a:srgbClr val="000000">
                    <a:alpha val="100000"/>
                  </a:srgbClr>
                </a:solidFill>
                <a:latin typeface="Arial" panose="020B0604020202020204"/>
                <a:ea typeface="Arial" panose="020B0604020202020204"/>
                <a:cs typeface="Arial" panose="020B0604020202020204"/>
              </a:rPr>
              <a:t>d</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service</a:t>
            </a:r>
            <a:r>
              <a:rPr sz="700" kern="0" spc="16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center,</a:t>
            </a:r>
            <a:r>
              <a:rPr sz="700" kern="0" spc="8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quality</a:t>
            </a:r>
            <a:r>
              <a:rPr sz="700" kern="0" spc="8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assurance</a:t>
            </a:r>
            <a:r>
              <a:rPr sz="700" kern="0" spc="8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can</a:t>
            </a:r>
            <a:r>
              <a:rPr sz="700" kern="0" spc="7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only</a:t>
            </a:r>
            <a:r>
              <a:rPr sz="700" kern="0" spc="10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be</a:t>
            </a:r>
            <a:r>
              <a:rPr sz="700" kern="0" spc="8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achieved</a:t>
            </a:r>
            <a:r>
              <a:rPr sz="700" kern="0" spc="10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in</a:t>
            </a:r>
            <a:r>
              <a:rPr sz="700" kern="0" spc="8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our</a:t>
            </a:r>
            <a:r>
              <a:rPr sz="700" kern="0" spc="7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authorized</a:t>
            </a:r>
            <a:r>
              <a:rPr sz="700" kern="0" spc="7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service</a:t>
            </a:r>
            <a:r>
              <a:rPr sz="700" kern="0" spc="8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center.</a:t>
            </a:r>
            <a:endParaRPr lang="en-US" altLang="en-US" sz="700" dirty="0"/>
          </a:p>
        </p:txBody>
      </p:sp>
      <p:sp>
        <p:nvSpPr>
          <p:cNvPr id="165" name="textbox 165"/>
          <p:cNvSpPr/>
          <p:nvPr/>
        </p:nvSpPr>
        <p:spPr>
          <a:xfrm>
            <a:off x="2539990" y="3477219"/>
            <a:ext cx="123189" cy="122554"/>
          </a:xfrm>
          <a:prstGeom prst="rect">
            <a:avLst/>
          </a:prstGeom>
        </p:spPr>
        <p:txBody>
          <a:bodyPr vert="horz" wrap="square" lIns="0" tIns="0" rIns="0" bIns="0"/>
          <a:lstStyle/>
          <a:p>
            <a:pPr algn="l" rtl="0" eaLnBrk="0">
              <a:lnSpc>
                <a:spcPct val="87000"/>
              </a:lnSpc>
            </a:pPr>
            <a:endParaRPr lang="en-US" altLang="en-US" sz="100" dirty="0"/>
          </a:p>
          <a:p>
            <a:pPr marL="12700" algn="l" rtl="0" eaLnBrk="0">
              <a:lnSpc>
                <a:spcPct val="79000"/>
              </a:lnSpc>
            </a:pPr>
            <a:r>
              <a:rPr sz="800" kern="0" spc="-10" dirty="0">
                <a:solidFill>
                  <a:srgbClr val="000000">
                    <a:alpha val="100000"/>
                  </a:srgbClr>
                </a:solidFill>
                <a:latin typeface="黑体" panose="02010609060101010101" charset="-122"/>
                <a:ea typeface="黑体" panose="02010609060101010101" charset="-122"/>
                <a:cs typeface="黑体" panose="02010609060101010101" charset="-122"/>
              </a:rPr>
              <a:t>36</a:t>
            </a:r>
            <a:endParaRPr lang="en-US" altLang="en-US" sz="800" dirty="0"/>
          </a:p>
        </p:txBody>
      </p:sp>
      <p:sp>
        <p:nvSpPr>
          <p:cNvPr id="166" name="rect"/>
          <p:cNvSpPr/>
          <p:nvPr/>
        </p:nvSpPr>
        <p:spPr>
          <a:xfrm>
            <a:off x="311134" y="317486"/>
            <a:ext cx="6339" cy="158761"/>
          </a:xfrm>
          <a:prstGeom prst="rect">
            <a:avLst/>
          </a:prstGeom>
          <a:solidFill>
            <a:srgbClr val="FF0000">
              <a:alpha val="100000"/>
            </a:srgbClr>
          </a:solidFill>
          <a:ln cap="flat">
            <a:noFill/>
            <a:prstDash val="solid"/>
            <a:miter lim="0"/>
          </a:ln>
        </p:spPr>
        <p:txBody>
          <a:bodyPr rtlCol="0"/>
          <a:lstStyle/>
          <a:p>
            <a:pPr algn="ctr"/>
            <a:endParaRPr lang="zh-CN" alt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textbox 167"/>
          <p:cNvSpPr/>
          <p:nvPr/>
        </p:nvSpPr>
        <p:spPr>
          <a:xfrm>
            <a:off x="425445" y="379141"/>
            <a:ext cx="4401184" cy="2690495"/>
          </a:xfrm>
          <a:prstGeom prst="rect">
            <a:avLst/>
          </a:prstGeom>
        </p:spPr>
        <p:txBody>
          <a:bodyPr vert="horz" wrap="square" lIns="0" tIns="0" rIns="0" bIns="0"/>
          <a:lstStyle/>
          <a:p>
            <a:pPr algn="l" rtl="0" eaLnBrk="0">
              <a:lnSpc>
                <a:spcPct val="80000"/>
              </a:lnSpc>
            </a:pPr>
            <a:endParaRPr lang="en-US" altLang="en-US" sz="100" dirty="0"/>
          </a:p>
          <a:p>
            <a:pPr marL="12700" algn="l" rtl="0" eaLnBrk="0">
              <a:lnSpc>
                <a:spcPct val="82000"/>
              </a:lnSpc>
            </a:pPr>
            <a:r>
              <a:rPr sz="800" b="1" kern="0" spc="0" dirty="0">
                <a:solidFill>
                  <a:srgbClr val="E50026">
                    <a:alpha val="100000"/>
                  </a:srgbClr>
                </a:solidFill>
                <a:latin typeface="Arial" panose="020B0604020202020204"/>
                <a:ea typeface="Arial" panose="020B0604020202020204"/>
                <a:cs typeface="Arial" panose="020B0604020202020204"/>
              </a:rPr>
              <a:t>IV</a:t>
            </a:r>
            <a:r>
              <a:rPr sz="800" b="1" kern="0" spc="-10" dirty="0">
                <a:solidFill>
                  <a:srgbClr val="E50026">
                    <a:alpha val="100000"/>
                  </a:srgbClr>
                </a:solidFill>
                <a:latin typeface="宋体" panose="02010600030101010101" pitchFamily="2" charset="-122"/>
                <a:ea typeface="宋体" panose="02010600030101010101" pitchFamily="2" charset="-122"/>
                <a:cs typeface="宋体" panose="02010600030101010101" pitchFamily="2" charset="-122"/>
              </a:rPr>
              <a:t>、</a:t>
            </a:r>
            <a:r>
              <a:rPr sz="800" b="1" kern="0" spc="0" dirty="0">
                <a:solidFill>
                  <a:srgbClr val="E50026">
                    <a:alpha val="100000"/>
                  </a:srgbClr>
                </a:solidFill>
                <a:latin typeface="Arial" panose="020B0604020202020204"/>
                <a:ea typeface="Arial" panose="020B0604020202020204"/>
                <a:cs typeface="Arial" panose="020B0604020202020204"/>
              </a:rPr>
              <a:t>After</a:t>
            </a:r>
            <a:r>
              <a:rPr sz="800" b="1" kern="0" spc="-10" dirty="0">
                <a:solidFill>
                  <a:srgbClr val="E50026">
                    <a:alpha val="100000"/>
                  </a:srgbClr>
                </a:solidFill>
                <a:latin typeface="Arial" panose="020B0604020202020204"/>
                <a:ea typeface="Arial" panose="020B0604020202020204"/>
                <a:cs typeface="Arial" panose="020B0604020202020204"/>
              </a:rPr>
              <a:t>-</a:t>
            </a:r>
            <a:r>
              <a:rPr sz="800" b="1" kern="0" spc="0" dirty="0">
                <a:solidFill>
                  <a:srgbClr val="E50026">
                    <a:alpha val="100000"/>
                  </a:srgbClr>
                </a:solidFill>
                <a:latin typeface="Arial" panose="020B0604020202020204"/>
                <a:ea typeface="Arial" panose="020B0604020202020204"/>
                <a:cs typeface="Arial" panose="020B0604020202020204"/>
              </a:rPr>
              <a:t>sales</a:t>
            </a:r>
            <a:r>
              <a:rPr sz="800" kern="0" spc="0" dirty="0">
                <a:solidFill>
                  <a:srgbClr val="E50026">
                    <a:alpha val="100000"/>
                  </a:srgbClr>
                </a:solidFill>
                <a:latin typeface="Arial" panose="020B0604020202020204"/>
                <a:ea typeface="Arial" panose="020B0604020202020204"/>
                <a:cs typeface="Arial" panose="020B0604020202020204"/>
              </a:rPr>
              <a:t>          </a:t>
            </a:r>
            <a:r>
              <a:rPr sz="800" b="1" kern="0" spc="0" dirty="0">
                <a:solidFill>
                  <a:srgbClr val="E50026">
                    <a:alpha val="100000"/>
                  </a:srgbClr>
                </a:solidFill>
                <a:latin typeface="Arial" panose="020B0604020202020204"/>
                <a:ea typeface="Arial" panose="020B0604020202020204"/>
                <a:cs typeface="Arial" panose="020B0604020202020204"/>
              </a:rPr>
              <a:t>service</a:t>
            </a:r>
            <a:r>
              <a:rPr sz="800" kern="0" spc="0" dirty="0">
                <a:solidFill>
                  <a:srgbClr val="E50026">
                    <a:alpha val="100000"/>
                  </a:srgbClr>
                </a:solidFill>
                <a:latin typeface="Arial" panose="020B0604020202020204"/>
                <a:ea typeface="Arial" panose="020B0604020202020204"/>
                <a:cs typeface="Arial" panose="020B0604020202020204"/>
              </a:rPr>
              <a:t>          </a:t>
            </a:r>
            <a:r>
              <a:rPr sz="800" b="1" kern="0" spc="-10" dirty="0">
                <a:solidFill>
                  <a:srgbClr val="E50026">
                    <a:alpha val="100000"/>
                  </a:srgbClr>
                </a:solidFill>
                <a:latin typeface="Arial" panose="020B0604020202020204"/>
                <a:ea typeface="Arial" panose="020B0604020202020204"/>
                <a:cs typeface="Arial" panose="020B0604020202020204"/>
              </a:rPr>
              <a:t>and</a:t>
            </a:r>
            <a:r>
              <a:rPr sz="800" kern="0" spc="0" dirty="0">
                <a:solidFill>
                  <a:srgbClr val="E50026">
                    <a:alpha val="100000"/>
                  </a:srgbClr>
                </a:solidFill>
                <a:latin typeface="Arial" panose="020B0604020202020204"/>
                <a:ea typeface="Arial" panose="020B0604020202020204"/>
                <a:cs typeface="Arial" panose="020B0604020202020204"/>
              </a:rPr>
              <a:t>          </a:t>
            </a:r>
            <a:r>
              <a:rPr sz="800" b="1" kern="0" spc="-10" dirty="0">
                <a:solidFill>
                  <a:srgbClr val="E50026">
                    <a:alpha val="100000"/>
                  </a:srgbClr>
                </a:solidFill>
                <a:latin typeface="Arial" panose="020B0604020202020204"/>
                <a:ea typeface="Arial" panose="020B0604020202020204"/>
                <a:cs typeface="Arial" panose="020B0604020202020204"/>
              </a:rPr>
              <a:t>maintenance</a:t>
            </a:r>
            <a:endParaRPr lang="en-US" altLang="en-US" sz="800" dirty="0"/>
          </a:p>
          <a:p>
            <a:pPr marL="114300" algn="l" rtl="0" eaLnBrk="0">
              <a:lnSpc>
                <a:spcPts val="1090"/>
              </a:lnSpc>
              <a:spcBef>
                <a:spcPts val="1340"/>
              </a:spcBef>
            </a:pPr>
            <a:r>
              <a:rPr sz="800" kern="0" spc="-10" dirty="0">
                <a:solidFill>
                  <a:srgbClr val="060D72">
                    <a:alpha val="100000"/>
                  </a:srgbClr>
                </a:solidFill>
                <a:latin typeface="Arial" panose="020B0604020202020204"/>
                <a:ea typeface="Arial" panose="020B0604020202020204"/>
                <a:cs typeface="Arial" panose="020B0604020202020204"/>
              </a:rPr>
              <a:t>3.</a:t>
            </a:r>
            <a:r>
              <a:rPr sz="800" kern="0" spc="0" dirty="0">
                <a:solidFill>
                  <a:srgbClr val="060D72">
                    <a:alpha val="100000"/>
                  </a:srgbClr>
                </a:solidFill>
                <a:latin typeface="Arial" panose="020B0604020202020204"/>
                <a:ea typeface="Arial" panose="020B0604020202020204"/>
                <a:cs typeface="Arial" panose="020B0604020202020204"/>
              </a:rPr>
              <a:t>Repair</a:t>
            </a:r>
            <a:r>
              <a:rPr sz="800" kern="0" spc="30" dirty="0">
                <a:solidFill>
                  <a:srgbClr val="060D72">
                    <a:alpha val="100000"/>
                  </a:srgbClr>
                </a:solidFill>
                <a:latin typeface="Arial" panose="020B0604020202020204"/>
                <a:ea typeface="Arial" panose="020B0604020202020204"/>
                <a:cs typeface="Arial" panose="020B0604020202020204"/>
              </a:rPr>
              <a:t>  </a:t>
            </a:r>
            <a:r>
              <a:rPr sz="800" kern="0" spc="0" dirty="0">
                <a:solidFill>
                  <a:srgbClr val="060D72">
                    <a:alpha val="100000"/>
                  </a:srgbClr>
                </a:solidFill>
                <a:latin typeface="Arial" panose="020B0604020202020204"/>
                <a:ea typeface="Arial" panose="020B0604020202020204"/>
                <a:cs typeface="Arial" panose="020B0604020202020204"/>
              </a:rPr>
              <a:t>and</a:t>
            </a:r>
            <a:r>
              <a:rPr sz="800" kern="0" spc="50" dirty="0">
                <a:solidFill>
                  <a:srgbClr val="060D72">
                    <a:alpha val="100000"/>
                  </a:srgbClr>
                </a:solidFill>
                <a:latin typeface="Arial" panose="020B0604020202020204"/>
                <a:ea typeface="Arial" panose="020B0604020202020204"/>
                <a:cs typeface="Arial" panose="020B0604020202020204"/>
              </a:rPr>
              <a:t>  </a:t>
            </a:r>
            <a:r>
              <a:rPr sz="800" kern="0" spc="0" dirty="0">
                <a:solidFill>
                  <a:srgbClr val="060D72">
                    <a:alpha val="100000"/>
                  </a:srgbClr>
                </a:solidFill>
                <a:latin typeface="Arial" panose="020B0604020202020204"/>
                <a:ea typeface="Arial" panose="020B0604020202020204"/>
                <a:cs typeface="Arial" panose="020B0604020202020204"/>
              </a:rPr>
              <a:t>maintenan</a:t>
            </a:r>
            <a:r>
              <a:rPr sz="800" kern="0" spc="-10" dirty="0">
                <a:solidFill>
                  <a:srgbClr val="060D72">
                    <a:alpha val="100000"/>
                  </a:srgbClr>
                </a:solidFill>
                <a:latin typeface="Arial" panose="020B0604020202020204"/>
                <a:ea typeface="Arial" panose="020B0604020202020204"/>
                <a:cs typeface="Arial" panose="020B0604020202020204"/>
              </a:rPr>
              <a:t>ce</a:t>
            </a:r>
            <a:r>
              <a:rPr sz="800" kern="0" spc="60" dirty="0">
                <a:solidFill>
                  <a:srgbClr val="060D72">
                    <a:alpha val="100000"/>
                  </a:srgbClr>
                </a:solidFill>
                <a:latin typeface="Arial" panose="020B0604020202020204"/>
                <a:ea typeface="Arial" panose="020B0604020202020204"/>
                <a:cs typeface="Arial" panose="020B0604020202020204"/>
              </a:rPr>
              <a:t>  </a:t>
            </a:r>
            <a:r>
              <a:rPr sz="800" kern="0" spc="-10" dirty="0">
                <a:solidFill>
                  <a:srgbClr val="060D72">
                    <a:alpha val="100000"/>
                  </a:srgbClr>
                </a:solidFill>
                <a:latin typeface="Arial" panose="020B0604020202020204"/>
                <a:ea typeface="Arial" panose="020B0604020202020204"/>
                <a:cs typeface="Arial" panose="020B0604020202020204"/>
              </a:rPr>
              <a:t>instructions</a:t>
            </a:r>
            <a:endParaRPr lang="en-US" altLang="en-US" sz="800" dirty="0"/>
          </a:p>
          <a:p>
            <a:pPr algn="l" rtl="0" eaLnBrk="0">
              <a:lnSpc>
                <a:spcPct val="135000"/>
              </a:lnSpc>
            </a:pPr>
            <a:endParaRPr lang="en-US" altLang="en-US" sz="1000" dirty="0"/>
          </a:p>
          <a:p>
            <a:pPr marL="222250" indent="-107950" algn="l" rtl="0" eaLnBrk="0">
              <a:lnSpc>
                <a:spcPct val="113000"/>
              </a:lnSpc>
              <a:spcBef>
                <a:spcPts val="240"/>
              </a:spcBef>
            </a:pPr>
            <a:r>
              <a:rPr sz="800" kern="0" spc="-10" dirty="0">
                <a:solidFill>
                  <a:srgbClr val="000000">
                    <a:alpha val="100000"/>
                  </a:srgbClr>
                </a:solidFill>
                <a:latin typeface="Arial" panose="020B0604020202020204"/>
                <a:ea typeface="Arial" panose="020B0604020202020204"/>
                <a:cs typeface="Arial" panose="020B0604020202020204"/>
              </a:rPr>
              <a:t>2)</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The</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Company</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shall</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not</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b</a:t>
            </a:r>
            <a:r>
              <a:rPr sz="800" kern="0" spc="-10" dirty="0">
                <a:solidFill>
                  <a:srgbClr val="000000">
                    <a:alpha val="100000"/>
                  </a:srgbClr>
                </a:solidFill>
                <a:latin typeface="Arial" panose="020B0604020202020204"/>
                <a:ea typeface="Arial" panose="020B0604020202020204"/>
                <a:cs typeface="Arial" panose="020B0604020202020204"/>
              </a:rPr>
              <a:t>e</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responsible</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for</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any</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problems</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caused</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by</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use</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of</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non-original</a:t>
            </a:r>
            <a:r>
              <a:rPr sz="800" kern="0" spc="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parts</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a:t>
            </a:r>
            <a:r>
              <a:rPr sz="800" kern="0" spc="0" dirty="0">
                <a:solidFill>
                  <a:srgbClr val="000000">
                    <a:alpha val="100000"/>
                  </a:srgbClr>
                </a:solidFill>
                <a:latin typeface="Arial" panose="020B0604020202020204"/>
                <a:ea typeface="Arial" panose="020B0604020202020204"/>
                <a:cs typeface="Arial" panose="020B0604020202020204"/>
              </a:rPr>
              <a:t>including</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but</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not</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limited</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to</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the</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violation</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of</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law</a:t>
            </a:r>
            <a:r>
              <a:rPr sz="800" kern="0" spc="-10" dirty="0">
                <a:solidFill>
                  <a:srgbClr val="000000">
                    <a:alpha val="100000"/>
                  </a:srgbClr>
                </a:solidFill>
                <a:latin typeface="Arial" panose="020B0604020202020204"/>
                <a:ea typeface="Arial" panose="020B0604020202020204"/>
                <a:cs typeface="Arial" panose="020B0604020202020204"/>
              </a:rPr>
              <a:t>s</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and</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regulations</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caused</a:t>
            </a:r>
            <a:r>
              <a:rPr sz="800" kern="0" spc="12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by</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use</a:t>
            </a:r>
            <a:r>
              <a:rPr sz="800" kern="0" spc="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of</a:t>
            </a:r>
            <a:r>
              <a:rPr sz="800" kern="0" spc="1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non</a:t>
            </a:r>
            <a:r>
              <a:rPr sz="800" kern="0" spc="-10" dirty="0">
                <a:solidFill>
                  <a:srgbClr val="000000">
                    <a:alpha val="100000"/>
                  </a:srgbClr>
                </a:solidFill>
                <a:latin typeface="Arial" panose="020B0604020202020204"/>
                <a:ea typeface="Arial" panose="020B0604020202020204"/>
                <a:cs typeface="Arial" panose="020B0604020202020204"/>
              </a:rPr>
              <a:t>-</a:t>
            </a:r>
            <a:r>
              <a:rPr sz="800" kern="0" spc="0" dirty="0">
                <a:solidFill>
                  <a:srgbClr val="000000">
                    <a:alpha val="100000"/>
                  </a:srgbClr>
                </a:solidFill>
                <a:latin typeface="Arial" panose="020B0604020202020204"/>
                <a:ea typeface="Arial" panose="020B0604020202020204"/>
                <a:cs typeface="Arial" panose="020B0604020202020204"/>
              </a:rPr>
              <a:t>original</a:t>
            </a:r>
            <a:r>
              <a:rPr sz="800" kern="0" spc="2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parts</a:t>
            </a:r>
            <a:r>
              <a:rPr sz="800" kern="0" spc="-10" dirty="0">
                <a:solidFill>
                  <a:srgbClr val="000000">
                    <a:alpha val="100000"/>
                  </a:srgbClr>
                </a:solidFill>
                <a:latin typeface="Arial" panose="020B0604020202020204"/>
                <a:ea typeface="Arial" panose="020B0604020202020204"/>
                <a:cs typeface="Arial" panose="020B0604020202020204"/>
              </a:rPr>
              <a:t>).</a:t>
            </a:r>
            <a:endParaRPr lang="en-US" altLang="en-US" sz="800" dirty="0"/>
          </a:p>
          <a:p>
            <a:pPr marL="222250" indent="-107950" algn="l" rtl="0" eaLnBrk="0">
              <a:lnSpc>
                <a:spcPct val="109000"/>
              </a:lnSpc>
              <a:spcBef>
                <a:spcPts val="1020"/>
              </a:spcBef>
            </a:pPr>
            <a:r>
              <a:rPr sz="800" kern="0" spc="-10" dirty="0">
                <a:solidFill>
                  <a:srgbClr val="000000">
                    <a:alpha val="100000"/>
                  </a:srgbClr>
                </a:solidFill>
                <a:latin typeface="Arial" panose="020B0604020202020204"/>
                <a:ea typeface="Arial" panose="020B0604020202020204"/>
                <a:cs typeface="Arial" panose="020B0604020202020204"/>
              </a:rPr>
              <a:t>3)</a:t>
            </a:r>
            <a:r>
              <a:rPr sz="800" kern="0" spc="12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For</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those</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who</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fail</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to</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carry</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out</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regular</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maintenance</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in</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service</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center</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according</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to</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regulations</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during</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the</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quality</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assurance</a:t>
            </a:r>
            <a:r>
              <a:rPr sz="800" kern="0" spc="13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period,</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contents</a:t>
            </a:r>
            <a:r>
              <a:rPr sz="800" kern="0" spc="13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related</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to</a:t>
            </a:r>
            <a:r>
              <a:rPr sz="800" kern="0" spc="13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maintenance</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and</a:t>
            </a:r>
            <a:r>
              <a:rPr sz="800" kern="0" spc="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the</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fault</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caused</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by</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it</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will</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not</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enjoy</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quality</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assurance</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service.</a:t>
            </a:r>
            <a:r>
              <a:rPr sz="800" kern="0" spc="3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Among</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them,</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new</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car</a:t>
            </a:r>
            <a:r>
              <a:rPr sz="800" kern="0" spc="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can</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enjoy</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the</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first</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maintenance</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service</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free</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o</a:t>
            </a:r>
            <a:r>
              <a:rPr sz="800" kern="0" spc="-10" dirty="0">
                <a:solidFill>
                  <a:srgbClr val="000000">
                    <a:alpha val="100000"/>
                  </a:srgbClr>
                </a:solidFill>
                <a:latin typeface="Arial" panose="020B0604020202020204"/>
                <a:ea typeface="Arial" panose="020B0604020202020204"/>
                <a:cs typeface="Arial" panose="020B0604020202020204"/>
              </a:rPr>
              <a:t>f</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charge</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(including</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cost</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of</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materials</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and</a:t>
            </a:r>
            <a:r>
              <a:rPr sz="800" kern="0" spc="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labour</a:t>
            </a:r>
            <a:r>
              <a:rPr sz="800" kern="0" spc="-10" dirty="0">
                <a:solidFill>
                  <a:srgbClr val="000000">
                    <a:alpha val="100000"/>
                  </a:srgbClr>
                </a:solidFill>
                <a:latin typeface="Arial" panose="020B0604020202020204"/>
                <a:ea typeface="Arial" panose="020B0604020202020204"/>
                <a:cs typeface="Arial" panose="020B0604020202020204"/>
              </a:rPr>
              <a:t>)</a:t>
            </a:r>
            <a:r>
              <a:rPr sz="800" kern="0" spc="3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when</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it</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runs</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for</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3</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months</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or</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5000</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kilometers</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(whichever</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comes</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first).</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endParaRPr lang="en-US" altLang="en-US" sz="800" dirty="0"/>
          </a:p>
          <a:p>
            <a:pPr marL="222250" algn="l" rtl="0" eaLnBrk="0">
              <a:lnSpc>
                <a:spcPct val="118000"/>
              </a:lnSpc>
              <a:spcBef>
                <a:spcPts val="50"/>
              </a:spcBef>
            </a:pPr>
            <a:r>
              <a:rPr sz="800" kern="0" spc="0" dirty="0">
                <a:solidFill>
                  <a:srgbClr val="000000">
                    <a:alpha val="100000"/>
                  </a:srgbClr>
                </a:solidFill>
                <a:latin typeface="Arial" panose="020B0604020202020204"/>
                <a:ea typeface="Arial" panose="020B0604020202020204"/>
                <a:cs typeface="Arial" panose="020B0604020202020204"/>
              </a:rPr>
              <a:t>maintenance</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must</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be</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carried</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ou</a:t>
            </a:r>
            <a:r>
              <a:rPr sz="800" kern="0" spc="-10" dirty="0">
                <a:solidFill>
                  <a:srgbClr val="000000">
                    <a:alpha val="100000"/>
                  </a:srgbClr>
                </a:solidFill>
                <a:latin typeface="Arial" panose="020B0604020202020204"/>
                <a:ea typeface="Arial" panose="020B0604020202020204"/>
                <a:cs typeface="Arial" panose="020B0604020202020204"/>
              </a:rPr>
              <a:t>t</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at</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service</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center</a:t>
            </a:r>
            <a:r>
              <a:rPr sz="800" kern="0" spc="3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with</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purchase</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invoice</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and</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this</a:t>
            </a:r>
            <a:r>
              <a:rPr sz="800" kern="0" spc="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manual</a:t>
            </a:r>
            <a:r>
              <a:rPr sz="800" kern="0" spc="20" dirty="0">
                <a:solidFill>
                  <a:srgbClr val="000000">
                    <a:alpha val="100000"/>
                  </a:srgbClr>
                </a:solidFill>
                <a:latin typeface="Arial" panose="020B0604020202020204"/>
                <a:ea typeface="Arial" panose="020B0604020202020204"/>
                <a:cs typeface="Arial" panose="020B0604020202020204"/>
              </a:rPr>
              <a:t>.</a:t>
            </a:r>
            <a:endParaRPr lang="en-US" altLang="en-US" sz="800" dirty="0"/>
          </a:p>
          <a:p>
            <a:pPr marL="114300" algn="l" rtl="0" eaLnBrk="0">
              <a:lnSpc>
                <a:spcPts val="1090"/>
              </a:lnSpc>
              <a:spcBef>
                <a:spcPts val="720"/>
              </a:spcBef>
            </a:pPr>
            <a:r>
              <a:rPr sz="800" kern="0" spc="-10" dirty="0">
                <a:solidFill>
                  <a:srgbClr val="000000">
                    <a:alpha val="100000"/>
                  </a:srgbClr>
                </a:solidFill>
                <a:latin typeface="Arial" panose="020B0604020202020204"/>
                <a:ea typeface="Arial" panose="020B0604020202020204"/>
                <a:cs typeface="Arial" panose="020B0604020202020204"/>
              </a:rPr>
              <a:t>4)</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Free</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road</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rescue</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services</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are</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availab</a:t>
            </a:r>
            <a:r>
              <a:rPr sz="800" kern="0" spc="-10" dirty="0">
                <a:solidFill>
                  <a:srgbClr val="000000">
                    <a:alpha val="100000"/>
                  </a:srgbClr>
                </a:solidFill>
                <a:latin typeface="Arial" panose="020B0604020202020204"/>
                <a:ea typeface="Arial" panose="020B0604020202020204"/>
                <a:cs typeface="Arial" panose="020B0604020202020204"/>
              </a:rPr>
              <a:t>le</a:t>
            </a:r>
            <a:r>
              <a:rPr sz="800" kern="0" spc="3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for</a:t>
            </a:r>
            <a:r>
              <a:rPr sz="800" kern="0" spc="3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those</a:t>
            </a:r>
            <a:r>
              <a:rPr sz="800" kern="0" spc="2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who</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cannot</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run</a:t>
            </a:r>
            <a:r>
              <a:rPr sz="800" kern="0" spc="3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their</a:t>
            </a:r>
            <a:r>
              <a:rPr sz="800" kern="0" spc="2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vehicles</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due</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to</a:t>
            </a:r>
            <a:endParaRPr lang="en-US" altLang="en-US" sz="800" dirty="0"/>
          </a:p>
          <a:p>
            <a:pPr marL="222250" algn="l" rtl="0" eaLnBrk="0">
              <a:lnSpc>
                <a:spcPct val="113000"/>
              </a:lnSpc>
              <a:spcBef>
                <a:spcPts val="105"/>
              </a:spcBef>
            </a:pPr>
            <a:r>
              <a:rPr sz="800" kern="0" spc="0" dirty="0">
                <a:solidFill>
                  <a:srgbClr val="000000">
                    <a:alpha val="100000"/>
                  </a:srgbClr>
                </a:solidFill>
                <a:latin typeface="Arial" panose="020B0604020202020204"/>
                <a:ea typeface="Arial" panose="020B0604020202020204"/>
                <a:cs typeface="Arial" panose="020B0604020202020204"/>
              </a:rPr>
              <a:t>battery</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loss</a:t>
            </a:r>
            <a:r>
              <a:rPr sz="800" kern="0" spc="-10" dirty="0">
                <a:solidFill>
                  <a:srgbClr val="000000">
                    <a:alpha val="100000"/>
                  </a:srgbClr>
                </a:solidFill>
                <a:latin typeface="Arial" panose="020B0604020202020204"/>
                <a:ea typeface="Arial" panose="020B0604020202020204"/>
                <a:cs typeface="Arial" panose="020B0604020202020204"/>
              </a:rPr>
              <a:t>,</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flattires</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and</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other</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problems</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with</a:t>
            </a:r>
            <a:r>
              <a:rPr sz="800" kern="0" spc="-10" dirty="0">
                <a:solidFill>
                  <a:srgbClr val="000000">
                    <a:alpha val="100000"/>
                  </a:srgbClr>
                </a:solidFill>
                <a:latin typeface="Arial" panose="020B0604020202020204"/>
                <a:ea typeface="Arial" panose="020B0604020202020204"/>
                <a:cs typeface="Arial" panose="020B0604020202020204"/>
              </a:rPr>
              <a:t>in</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three</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years</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of</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purchase;</a:t>
            </a:r>
            <a:r>
              <a:rPr sz="800" kern="0" spc="12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Parts</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replacement</a:t>
            </a:r>
            <a:r>
              <a:rPr sz="800" kern="0" spc="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is</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subject</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to</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the</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warra</a:t>
            </a:r>
            <a:r>
              <a:rPr sz="800" kern="0" spc="-10" dirty="0">
                <a:solidFill>
                  <a:srgbClr val="000000">
                    <a:alpha val="100000"/>
                  </a:srgbClr>
                </a:solidFill>
                <a:latin typeface="Arial" panose="020B0604020202020204"/>
                <a:ea typeface="Arial" panose="020B0604020202020204"/>
                <a:cs typeface="Arial" panose="020B0604020202020204"/>
              </a:rPr>
              <a:t>nty</a:t>
            </a:r>
            <a:r>
              <a:rPr sz="800" kern="0" spc="1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policy.</a:t>
            </a:r>
            <a:endParaRPr lang="en-US" altLang="en-US" sz="800" dirty="0"/>
          </a:p>
        </p:txBody>
      </p:sp>
      <p:sp>
        <p:nvSpPr>
          <p:cNvPr id="168" name="textbox 168"/>
          <p:cNvSpPr/>
          <p:nvPr/>
        </p:nvSpPr>
        <p:spPr>
          <a:xfrm>
            <a:off x="2539990" y="3477219"/>
            <a:ext cx="123189" cy="122554"/>
          </a:xfrm>
          <a:prstGeom prst="rect">
            <a:avLst/>
          </a:prstGeom>
        </p:spPr>
        <p:txBody>
          <a:bodyPr vert="horz" wrap="square" lIns="0" tIns="0" rIns="0" bIns="0"/>
          <a:lstStyle/>
          <a:p>
            <a:pPr algn="l" rtl="0" eaLnBrk="0">
              <a:lnSpc>
                <a:spcPct val="87000"/>
              </a:lnSpc>
            </a:pPr>
            <a:endParaRPr lang="en-US" altLang="en-US" sz="100" dirty="0"/>
          </a:p>
          <a:p>
            <a:pPr marL="12700" algn="l" rtl="0" eaLnBrk="0">
              <a:lnSpc>
                <a:spcPct val="79000"/>
              </a:lnSpc>
            </a:pPr>
            <a:r>
              <a:rPr sz="800" kern="0" spc="-10" dirty="0">
                <a:solidFill>
                  <a:srgbClr val="000000">
                    <a:alpha val="100000"/>
                  </a:srgbClr>
                </a:solidFill>
                <a:latin typeface="黑体" panose="02010609060101010101" charset="-122"/>
                <a:ea typeface="黑体" panose="02010609060101010101" charset="-122"/>
                <a:cs typeface="黑体" panose="02010609060101010101" charset="-122"/>
              </a:rPr>
              <a:t>37</a:t>
            </a:r>
            <a:endParaRPr lang="en-US" altLang="en-US" sz="800" dirty="0"/>
          </a:p>
        </p:txBody>
      </p:sp>
      <p:sp>
        <p:nvSpPr>
          <p:cNvPr id="169" name="rect"/>
          <p:cNvSpPr/>
          <p:nvPr/>
        </p:nvSpPr>
        <p:spPr>
          <a:xfrm>
            <a:off x="311134" y="317486"/>
            <a:ext cx="6339" cy="158761"/>
          </a:xfrm>
          <a:prstGeom prst="rect">
            <a:avLst/>
          </a:prstGeom>
          <a:solidFill>
            <a:srgbClr val="FF0000">
              <a:alpha val="100000"/>
            </a:srgbClr>
          </a:solidFill>
          <a:ln cap="flat">
            <a:noFill/>
            <a:prstDash val="solid"/>
            <a:miter lim="0"/>
          </a:ln>
        </p:spPr>
        <p:txBody>
          <a:bodyPr rtlCol="0"/>
          <a:lstStyle/>
          <a:p>
            <a:pPr algn="ctr"/>
            <a:endParaRPr lang="zh-CN" alt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textbox 170"/>
          <p:cNvSpPr/>
          <p:nvPr/>
        </p:nvSpPr>
        <p:spPr>
          <a:xfrm>
            <a:off x="533384" y="1041621"/>
            <a:ext cx="4178934" cy="1363344"/>
          </a:xfrm>
          <a:prstGeom prst="rect">
            <a:avLst/>
          </a:prstGeom>
        </p:spPr>
        <p:txBody>
          <a:bodyPr vert="horz" wrap="square" lIns="0" tIns="0" rIns="0" bIns="0"/>
          <a:lstStyle/>
          <a:p>
            <a:pPr algn="l" rtl="0" eaLnBrk="0">
              <a:lnSpc>
                <a:spcPct val="79000"/>
              </a:lnSpc>
            </a:pPr>
            <a:endParaRPr lang="en-US" altLang="en-US" sz="100" dirty="0"/>
          </a:p>
          <a:p>
            <a:pPr marL="114300" indent="-101600" algn="l" rtl="0" eaLnBrk="0">
              <a:lnSpc>
                <a:spcPct val="126000"/>
              </a:lnSpc>
            </a:pPr>
            <a:r>
              <a:rPr sz="800" kern="0" spc="-10" dirty="0">
                <a:solidFill>
                  <a:srgbClr val="000000">
                    <a:alpha val="100000"/>
                  </a:srgbClr>
                </a:solidFill>
                <a:latin typeface="Arial" panose="020B0604020202020204"/>
                <a:ea typeface="Arial" panose="020B0604020202020204"/>
                <a:cs typeface="Arial" panose="020B0604020202020204"/>
              </a:rPr>
              <a:t>1)</a:t>
            </a:r>
            <a:r>
              <a:rPr sz="800" kern="0" spc="13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First</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maintenance:</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3</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months</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after</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n</a:t>
            </a:r>
            <a:r>
              <a:rPr sz="800" u="sng" kern="0" spc="-10" dirty="0">
                <a:solidFill>
                  <a:srgbClr val="000000">
                    <a:alpha val="100000"/>
                  </a:srgbClr>
                </a:solidFill>
                <a:latin typeface="Arial" panose="020B0604020202020204"/>
                <a:ea typeface="Arial" panose="020B0604020202020204"/>
                <a:cs typeface="Arial" panose="020B0604020202020204"/>
              </a:rPr>
              <a:t>ew</a:t>
            </a:r>
            <a:r>
              <a:rPr sz="800" u="sng" kern="0" spc="40" dirty="0">
                <a:solidFill>
                  <a:srgbClr val="000000">
                    <a:alpha val="100000"/>
                  </a:srgbClr>
                </a:solidFill>
                <a:latin typeface="Arial" panose="020B0604020202020204"/>
                <a:ea typeface="Arial" panose="020B0604020202020204"/>
                <a:cs typeface="Arial" panose="020B0604020202020204"/>
              </a:rPr>
              <a:t> </a:t>
            </a:r>
            <a:r>
              <a:rPr sz="800" u="sng" kern="0" spc="-10" dirty="0">
                <a:solidFill>
                  <a:srgbClr val="000000">
                    <a:alpha val="100000"/>
                  </a:srgbClr>
                </a:solidFill>
                <a:latin typeface="Arial" panose="020B0604020202020204"/>
                <a:ea typeface="Arial" panose="020B0604020202020204"/>
                <a:cs typeface="Arial" panose="020B0604020202020204"/>
              </a:rPr>
              <a:t>car</a:t>
            </a:r>
            <a:r>
              <a:rPr sz="800" u="sng" kern="0" spc="40" dirty="0">
                <a:solidFill>
                  <a:srgbClr val="000000">
                    <a:alpha val="100000"/>
                  </a:srgbClr>
                </a:solidFill>
                <a:latin typeface="Arial" panose="020B0604020202020204"/>
                <a:ea typeface="Arial" panose="020B0604020202020204"/>
                <a:cs typeface="Arial" panose="020B0604020202020204"/>
              </a:rPr>
              <a:t> </a:t>
            </a:r>
            <a:r>
              <a:rPr sz="800" u="sng" kern="0" spc="-10" dirty="0">
                <a:solidFill>
                  <a:srgbClr val="000000">
                    <a:alpha val="100000"/>
                  </a:srgbClr>
                </a:solidFill>
                <a:latin typeface="Arial" panose="020B0604020202020204"/>
                <a:ea typeface="Arial" panose="020B0604020202020204"/>
                <a:cs typeface="Arial" panose="020B0604020202020204"/>
              </a:rPr>
              <a:t>is</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sold;</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Replace</a:t>
            </a:r>
            <a:r>
              <a:rPr sz="800" kern="0" spc="3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gear</a:t>
            </a:r>
            <a:r>
              <a:rPr sz="800" kern="0" spc="3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oil</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of</a:t>
            </a:r>
            <a:r>
              <a:rPr sz="800" kern="0" spc="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reducer</a:t>
            </a:r>
            <a:r>
              <a:rPr sz="800" kern="0" spc="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during</a:t>
            </a:r>
            <a:r>
              <a:rPr sz="800" kern="0" spc="1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the</a:t>
            </a:r>
            <a:r>
              <a:rPr sz="800" kern="0" spc="17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first</a:t>
            </a:r>
            <a:r>
              <a:rPr sz="800" kern="0" spc="20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maintenan</a:t>
            </a:r>
            <a:r>
              <a:rPr sz="800" kern="0" spc="-10" dirty="0">
                <a:solidFill>
                  <a:srgbClr val="000000">
                    <a:alpha val="100000"/>
                  </a:srgbClr>
                </a:solidFill>
                <a:latin typeface="Arial" panose="020B0604020202020204"/>
                <a:ea typeface="Arial" panose="020B0604020202020204"/>
                <a:cs typeface="Arial" panose="020B0604020202020204"/>
              </a:rPr>
              <a:t>ce.</a:t>
            </a:r>
            <a:endParaRPr lang="en-US" altLang="en-US" sz="800" dirty="0"/>
          </a:p>
          <a:p>
            <a:pPr marL="114300" indent="-101600" algn="l" rtl="0" eaLnBrk="0">
              <a:lnSpc>
                <a:spcPct val="131000"/>
              </a:lnSpc>
              <a:spcBef>
                <a:spcPts val="195"/>
              </a:spcBef>
            </a:pPr>
            <a:r>
              <a:rPr sz="800" kern="0" spc="-10" dirty="0">
                <a:solidFill>
                  <a:srgbClr val="000000">
                    <a:alpha val="100000"/>
                  </a:srgbClr>
                </a:solidFill>
                <a:latin typeface="Arial" panose="020B0604020202020204"/>
                <a:ea typeface="Arial" panose="020B0604020202020204"/>
                <a:cs typeface="Arial" panose="020B0604020202020204"/>
              </a:rPr>
              <a:t>2)</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Example</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maintenance</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requirements</a:t>
            </a:r>
            <a:r>
              <a:rPr sz="800" kern="0" spc="-10" dirty="0">
                <a:solidFill>
                  <a:srgbClr val="000000">
                    <a:alpha val="100000"/>
                  </a:srgbClr>
                </a:solidFill>
                <a:latin typeface="Arial" panose="020B0604020202020204"/>
                <a:ea typeface="Arial" panose="020B0604020202020204"/>
                <a:cs typeface="Arial" panose="020B0604020202020204"/>
              </a:rPr>
              <a:t>:</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After</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the</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firs</a:t>
            </a:r>
            <a:r>
              <a:rPr sz="800" kern="0" spc="-10" dirty="0">
                <a:solidFill>
                  <a:srgbClr val="000000">
                    <a:alpha val="100000"/>
                  </a:srgbClr>
                </a:solidFill>
                <a:latin typeface="Arial" panose="020B0604020202020204"/>
                <a:ea typeface="Arial" panose="020B0604020202020204"/>
                <a:cs typeface="Arial" panose="020B0604020202020204"/>
              </a:rPr>
              <a:t>t</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maintenance,</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subsequent</a:t>
            </a:r>
            <a:r>
              <a:rPr sz="800" kern="0" spc="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maintenance</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interval</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is</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6</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months</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or</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5000</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kilom</a:t>
            </a:r>
            <a:r>
              <a:rPr sz="800" kern="0" spc="-10" dirty="0">
                <a:solidFill>
                  <a:srgbClr val="000000">
                    <a:alpha val="100000"/>
                  </a:srgbClr>
                </a:solidFill>
                <a:latin typeface="Arial" panose="020B0604020202020204"/>
                <a:ea typeface="Arial" panose="020B0604020202020204"/>
                <a:cs typeface="Arial" panose="020B0604020202020204"/>
              </a:rPr>
              <a:t>eters,</a:t>
            </a:r>
            <a:r>
              <a:rPr sz="800" kern="0" spc="3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whichever</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comes</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first.</a:t>
            </a:r>
            <a:endParaRPr lang="en-US" altLang="en-US" sz="800" dirty="0"/>
          </a:p>
          <a:p>
            <a:pPr marL="114300" indent="-101600" algn="l" rtl="0" eaLnBrk="0">
              <a:lnSpc>
                <a:spcPct val="126000"/>
              </a:lnSpc>
              <a:spcBef>
                <a:spcPts val="70"/>
              </a:spcBef>
            </a:pPr>
            <a:r>
              <a:rPr sz="800" kern="0" spc="-10" dirty="0">
                <a:solidFill>
                  <a:srgbClr val="000000">
                    <a:alpha val="100000"/>
                  </a:srgbClr>
                </a:solidFill>
                <a:latin typeface="Arial" panose="020B0604020202020204"/>
                <a:ea typeface="Arial" panose="020B0604020202020204"/>
                <a:cs typeface="Arial" panose="020B0604020202020204"/>
              </a:rPr>
              <a:t>3)</a:t>
            </a:r>
            <a:r>
              <a:rPr sz="800" kern="0" spc="3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When</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the</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vehicle</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is</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used</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in</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situations</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of</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bumpy</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roads</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or</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dusty</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areas,</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it</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should</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be</a:t>
            </a:r>
            <a:r>
              <a:rPr sz="800" kern="0" spc="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maintained</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in</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advance</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according</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to</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the</a:t>
            </a:r>
            <a:r>
              <a:rPr sz="800" kern="0" spc="12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requirements</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of</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12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regular</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maintenance</a:t>
            </a:r>
            <a:endParaRPr lang="en-US" altLang="en-US" sz="800" dirty="0"/>
          </a:p>
          <a:p>
            <a:pPr marL="114300" algn="l" rtl="0" eaLnBrk="0">
              <a:lnSpc>
                <a:spcPct val="142000"/>
              </a:lnSpc>
              <a:spcBef>
                <a:spcPts val="190"/>
              </a:spcBef>
            </a:pPr>
            <a:r>
              <a:rPr sz="800" kern="0" spc="0" dirty="0">
                <a:solidFill>
                  <a:srgbClr val="000000">
                    <a:alpha val="100000"/>
                  </a:srgbClr>
                </a:solidFill>
                <a:latin typeface="Arial" panose="020B0604020202020204"/>
                <a:ea typeface="Arial" panose="020B0604020202020204"/>
                <a:cs typeface="Arial" panose="020B0604020202020204"/>
              </a:rPr>
              <a:t>specification</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table</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or</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according</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to</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the</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situati</a:t>
            </a:r>
            <a:r>
              <a:rPr sz="800" kern="0" spc="-10" dirty="0">
                <a:solidFill>
                  <a:srgbClr val="000000">
                    <a:alpha val="100000"/>
                  </a:srgbClr>
                </a:solidFill>
                <a:latin typeface="Arial" panose="020B0604020202020204"/>
                <a:ea typeface="Arial" panose="020B0604020202020204"/>
                <a:cs typeface="Arial" panose="020B0604020202020204"/>
              </a:rPr>
              <a:t>on.</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time</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and</a:t>
            </a:r>
            <a:r>
              <a:rPr sz="800" kern="0" spc="10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mileage</a:t>
            </a:r>
            <a:r>
              <a:rPr sz="800" kern="0" spc="8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are</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subject</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to</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first</a:t>
            </a:r>
            <a:r>
              <a:rPr sz="800" kern="0" spc="20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arrival</a:t>
            </a:r>
            <a:r>
              <a:rPr sz="800" kern="0" spc="30" dirty="0">
                <a:solidFill>
                  <a:srgbClr val="000000">
                    <a:alpha val="100000"/>
                  </a:srgbClr>
                </a:solidFill>
                <a:latin typeface="Arial" panose="020B0604020202020204"/>
                <a:ea typeface="Arial" panose="020B0604020202020204"/>
                <a:cs typeface="Arial" panose="020B0604020202020204"/>
              </a:rPr>
              <a:t>.</a:t>
            </a:r>
            <a:endParaRPr lang="en-US" altLang="en-US" sz="800" dirty="0"/>
          </a:p>
        </p:txBody>
      </p:sp>
      <p:sp>
        <p:nvSpPr>
          <p:cNvPr id="171" name="textbox 171"/>
          <p:cNvSpPr/>
          <p:nvPr/>
        </p:nvSpPr>
        <p:spPr>
          <a:xfrm>
            <a:off x="425445" y="385489"/>
            <a:ext cx="2721610" cy="421640"/>
          </a:xfrm>
          <a:prstGeom prst="rect">
            <a:avLst/>
          </a:prstGeom>
        </p:spPr>
        <p:txBody>
          <a:bodyPr vert="horz" wrap="square" lIns="0" tIns="0" rIns="0" bIns="0"/>
          <a:lstStyle/>
          <a:p>
            <a:pPr algn="l" rtl="0" eaLnBrk="0">
              <a:lnSpc>
                <a:spcPct val="80000"/>
              </a:lnSpc>
            </a:pPr>
            <a:endParaRPr lang="en-US" altLang="en-US" sz="100" dirty="0"/>
          </a:p>
          <a:p>
            <a:pPr marL="12700" algn="l" rtl="0" eaLnBrk="0">
              <a:lnSpc>
                <a:spcPct val="82000"/>
              </a:lnSpc>
            </a:pPr>
            <a:r>
              <a:rPr sz="800" b="1" kern="0" spc="0" dirty="0">
                <a:solidFill>
                  <a:srgbClr val="E5002D">
                    <a:alpha val="100000"/>
                  </a:srgbClr>
                </a:solidFill>
                <a:latin typeface="Arial" panose="020B0604020202020204"/>
                <a:ea typeface="Arial" panose="020B0604020202020204"/>
                <a:cs typeface="Arial" panose="020B0604020202020204"/>
              </a:rPr>
              <a:t>IV</a:t>
            </a:r>
            <a:r>
              <a:rPr sz="800" b="1" kern="0" spc="-10" dirty="0">
                <a:solidFill>
                  <a:srgbClr val="E5002D">
                    <a:alpha val="100000"/>
                  </a:srgbClr>
                </a:solidFill>
                <a:latin typeface="宋体" panose="02010600030101010101" pitchFamily="2" charset="-122"/>
                <a:ea typeface="宋体" panose="02010600030101010101" pitchFamily="2" charset="-122"/>
                <a:cs typeface="宋体" panose="02010600030101010101" pitchFamily="2" charset="-122"/>
              </a:rPr>
              <a:t>、</a:t>
            </a:r>
            <a:r>
              <a:rPr sz="800" b="1" kern="0" spc="0" dirty="0">
                <a:solidFill>
                  <a:srgbClr val="E5002D">
                    <a:alpha val="100000"/>
                  </a:srgbClr>
                </a:solidFill>
                <a:latin typeface="Arial" panose="020B0604020202020204"/>
                <a:ea typeface="Arial" panose="020B0604020202020204"/>
                <a:cs typeface="Arial" panose="020B0604020202020204"/>
              </a:rPr>
              <a:t>After</a:t>
            </a:r>
            <a:r>
              <a:rPr sz="800" b="1" kern="0" spc="-10" dirty="0">
                <a:solidFill>
                  <a:srgbClr val="E5002D">
                    <a:alpha val="100000"/>
                  </a:srgbClr>
                </a:solidFill>
                <a:latin typeface="Arial" panose="020B0604020202020204"/>
                <a:ea typeface="Arial" panose="020B0604020202020204"/>
                <a:cs typeface="Arial" panose="020B0604020202020204"/>
              </a:rPr>
              <a:t>-</a:t>
            </a:r>
            <a:r>
              <a:rPr sz="800" b="1" kern="0" spc="0" dirty="0">
                <a:solidFill>
                  <a:srgbClr val="E5002D">
                    <a:alpha val="100000"/>
                  </a:srgbClr>
                </a:solidFill>
                <a:latin typeface="Arial" panose="020B0604020202020204"/>
                <a:ea typeface="Arial" panose="020B0604020202020204"/>
                <a:cs typeface="Arial" panose="020B0604020202020204"/>
              </a:rPr>
              <a:t>sales</a:t>
            </a:r>
            <a:r>
              <a:rPr sz="800" kern="0" spc="20" dirty="0">
                <a:solidFill>
                  <a:srgbClr val="E5002D">
                    <a:alpha val="100000"/>
                  </a:srgbClr>
                </a:solidFill>
                <a:latin typeface="Arial" panose="020B0604020202020204"/>
                <a:ea typeface="Arial" panose="020B0604020202020204"/>
                <a:cs typeface="Arial" panose="020B0604020202020204"/>
              </a:rPr>
              <a:t>         </a:t>
            </a:r>
            <a:r>
              <a:rPr sz="800" b="1" kern="0" spc="0" dirty="0">
                <a:solidFill>
                  <a:srgbClr val="E5002D">
                    <a:alpha val="100000"/>
                  </a:srgbClr>
                </a:solidFill>
                <a:latin typeface="Arial" panose="020B0604020202020204"/>
                <a:ea typeface="Arial" panose="020B0604020202020204"/>
                <a:cs typeface="Arial" panose="020B0604020202020204"/>
              </a:rPr>
              <a:t>service</a:t>
            </a:r>
            <a:r>
              <a:rPr sz="800" kern="0" spc="0" dirty="0">
                <a:solidFill>
                  <a:srgbClr val="E5002D">
                    <a:alpha val="100000"/>
                  </a:srgbClr>
                </a:solidFill>
                <a:latin typeface="Arial" panose="020B0604020202020204"/>
                <a:ea typeface="Arial" panose="020B0604020202020204"/>
                <a:cs typeface="Arial" panose="020B0604020202020204"/>
              </a:rPr>
              <a:t>          </a:t>
            </a:r>
            <a:r>
              <a:rPr sz="800" b="1" kern="0" spc="-10" dirty="0">
                <a:solidFill>
                  <a:srgbClr val="E5002D">
                    <a:alpha val="100000"/>
                  </a:srgbClr>
                </a:solidFill>
                <a:latin typeface="Arial" panose="020B0604020202020204"/>
                <a:ea typeface="Arial" panose="020B0604020202020204"/>
                <a:cs typeface="Arial" panose="020B0604020202020204"/>
              </a:rPr>
              <a:t>and</a:t>
            </a:r>
            <a:r>
              <a:rPr sz="800" kern="0" spc="0" dirty="0">
                <a:solidFill>
                  <a:srgbClr val="E5002D">
                    <a:alpha val="100000"/>
                  </a:srgbClr>
                </a:solidFill>
                <a:latin typeface="Arial" panose="020B0604020202020204"/>
                <a:ea typeface="Arial" panose="020B0604020202020204"/>
                <a:cs typeface="Arial" panose="020B0604020202020204"/>
              </a:rPr>
              <a:t>          </a:t>
            </a:r>
            <a:r>
              <a:rPr sz="800" b="1" kern="0" spc="-10" dirty="0">
                <a:solidFill>
                  <a:srgbClr val="E5002D">
                    <a:alpha val="100000"/>
                  </a:srgbClr>
                </a:solidFill>
                <a:latin typeface="Arial" panose="020B0604020202020204"/>
                <a:ea typeface="Arial" panose="020B0604020202020204"/>
                <a:cs typeface="Arial" panose="020B0604020202020204"/>
              </a:rPr>
              <a:t>maintenance</a:t>
            </a:r>
            <a:endParaRPr lang="en-US" altLang="en-US" sz="800" dirty="0"/>
          </a:p>
          <a:p>
            <a:pPr algn="l" rtl="0" eaLnBrk="0">
              <a:lnSpc>
                <a:spcPct val="103000"/>
              </a:lnSpc>
            </a:pPr>
            <a:endParaRPr lang="en-US" altLang="en-US" sz="1000" dirty="0"/>
          </a:p>
          <a:p>
            <a:pPr marL="120650" algn="l" rtl="0" eaLnBrk="0">
              <a:lnSpc>
                <a:spcPts val="1090"/>
              </a:lnSpc>
              <a:spcBef>
                <a:spcPts val="5"/>
              </a:spcBef>
            </a:pPr>
            <a:r>
              <a:rPr sz="800" kern="0" spc="-10" dirty="0">
                <a:solidFill>
                  <a:srgbClr val="01086D">
                    <a:alpha val="100000"/>
                  </a:srgbClr>
                </a:solidFill>
                <a:latin typeface="Arial" panose="020B0604020202020204"/>
                <a:ea typeface="Arial" panose="020B0604020202020204"/>
                <a:cs typeface="Arial" panose="020B0604020202020204"/>
              </a:rPr>
              <a:t>4.</a:t>
            </a:r>
            <a:r>
              <a:rPr sz="800" kern="0" spc="0" dirty="0">
                <a:solidFill>
                  <a:srgbClr val="01086D">
                    <a:alpha val="100000"/>
                  </a:srgbClr>
                </a:solidFill>
                <a:latin typeface="Arial" panose="020B0604020202020204"/>
                <a:ea typeface="Arial" panose="020B0604020202020204"/>
                <a:cs typeface="Arial" panose="020B0604020202020204"/>
              </a:rPr>
              <a:t>Routine</a:t>
            </a:r>
            <a:r>
              <a:rPr sz="800" kern="0" spc="40" dirty="0">
                <a:solidFill>
                  <a:srgbClr val="01086D">
                    <a:alpha val="100000"/>
                  </a:srgbClr>
                </a:solidFill>
                <a:latin typeface="Arial" panose="020B0604020202020204"/>
                <a:ea typeface="Arial" panose="020B0604020202020204"/>
                <a:cs typeface="Arial" panose="020B0604020202020204"/>
              </a:rPr>
              <a:t>  </a:t>
            </a:r>
            <a:r>
              <a:rPr sz="800" kern="0" spc="0" dirty="0">
                <a:solidFill>
                  <a:srgbClr val="01086D">
                    <a:alpha val="100000"/>
                  </a:srgbClr>
                </a:solidFill>
                <a:latin typeface="Arial" panose="020B0604020202020204"/>
                <a:ea typeface="Arial" panose="020B0604020202020204"/>
                <a:cs typeface="Arial" panose="020B0604020202020204"/>
              </a:rPr>
              <a:t>mainten</a:t>
            </a:r>
            <a:r>
              <a:rPr sz="800" kern="0" spc="-10" dirty="0">
                <a:solidFill>
                  <a:srgbClr val="01086D">
                    <a:alpha val="100000"/>
                  </a:srgbClr>
                </a:solidFill>
                <a:latin typeface="Arial" panose="020B0604020202020204"/>
                <a:ea typeface="Arial" panose="020B0604020202020204"/>
                <a:cs typeface="Arial" panose="020B0604020202020204"/>
              </a:rPr>
              <a:t>ance</a:t>
            </a:r>
            <a:r>
              <a:rPr sz="800" kern="0" spc="40" dirty="0">
                <a:solidFill>
                  <a:srgbClr val="01086D">
                    <a:alpha val="100000"/>
                  </a:srgbClr>
                </a:solidFill>
                <a:latin typeface="Arial" panose="020B0604020202020204"/>
                <a:ea typeface="Arial" panose="020B0604020202020204"/>
                <a:cs typeface="Arial" panose="020B0604020202020204"/>
              </a:rPr>
              <a:t>  </a:t>
            </a:r>
            <a:r>
              <a:rPr sz="800" kern="0" spc="-10" dirty="0">
                <a:solidFill>
                  <a:srgbClr val="01086D">
                    <a:alpha val="100000"/>
                  </a:srgbClr>
                </a:solidFill>
                <a:latin typeface="Arial" panose="020B0604020202020204"/>
                <a:ea typeface="Arial" panose="020B0604020202020204"/>
                <a:cs typeface="Arial" panose="020B0604020202020204"/>
              </a:rPr>
              <a:t>code</a:t>
            </a:r>
            <a:endParaRPr lang="en-US" altLang="en-US" sz="800" dirty="0"/>
          </a:p>
        </p:txBody>
      </p:sp>
      <p:sp>
        <p:nvSpPr>
          <p:cNvPr id="172" name="rect"/>
          <p:cNvSpPr/>
          <p:nvPr/>
        </p:nvSpPr>
        <p:spPr>
          <a:xfrm>
            <a:off x="311134" y="317486"/>
            <a:ext cx="6339" cy="158761"/>
          </a:xfrm>
          <a:prstGeom prst="rect">
            <a:avLst/>
          </a:prstGeom>
          <a:solidFill>
            <a:srgbClr val="FF0000">
              <a:alpha val="100000"/>
            </a:srgbClr>
          </a:solidFill>
          <a:ln cap="flat">
            <a:noFill/>
            <a:prstDash val="solid"/>
            <a:miter lim="0"/>
          </a:ln>
        </p:spPr>
        <p:txBody>
          <a:bodyPr rtlCol="0"/>
          <a:lstStyle/>
          <a:p>
            <a:pPr algn="ctr"/>
            <a:endParaRPr lang="zh-CN" alt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3" name="table 173"/>
          <p:cNvGraphicFramePr>
            <a:graphicFrameLocks noGrp="1"/>
          </p:cNvGraphicFramePr>
          <p:nvPr/>
        </p:nvGraphicFramePr>
        <p:xfrm>
          <a:off x="473063" y="1406527"/>
          <a:ext cx="4387850" cy="1453515"/>
        </p:xfrm>
        <a:graphic>
          <a:graphicData uri="http://schemas.openxmlformats.org/drawingml/2006/table">
            <a:tbl>
              <a:tblPr/>
              <a:tblGrid>
                <a:gridCol w="682625"/>
                <a:gridCol w="393700"/>
                <a:gridCol w="984250"/>
                <a:gridCol w="260350"/>
                <a:gridCol w="254000"/>
                <a:gridCol w="266700"/>
                <a:gridCol w="254000"/>
                <a:gridCol w="260350"/>
                <a:gridCol w="254000"/>
                <a:gridCol w="260350"/>
                <a:gridCol w="254000"/>
                <a:gridCol w="263525"/>
              </a:tblGrid>
              <a:tr h="257175">
                <a:tc rowSpan="2">
                  <a:txBody>
                    <a:bodyPr/>
                    <a:lstStyle/>
                    <a:p>
                      <a:pPr algn="l" rtl="0" eaLnBrk="0">
                        <a:lnSpc>
                          <a:spcPct val="194000"/>
                        </a:lnSpc>
                      </a:pPr>
                      <a:endParaRPr lang="en-US" altLang="en-US" sz="1000" dirty="0"/>
                    </a:p>
                    <a:p>
                      <a:pPr marL="231775" algn="l" rtl="0" eaLnBrk="0">
                        <a:lnSpc>
                          <a:spcPct val="82000"/>
                        </a:lnSpc>
                        <a:spcBef>
                          <a:spcPts val="0"/>
                        </a:spcBef>
                      </a:pP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Sort</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l" rtl="0" eaLnBrk="0">
                        <a:lnSpc>
                          <a:spcPct val="179000"/>
                        </a:lnSpc>
                      </a:pPr>
                      <a:endParaRPr lang="en-US" altLang="en-US" sz="1000" dirty="0"/>
                    </a:p>
                    <a:p>
                      <a:pPr marL="88265" indent="-81915" algn="l" rtl="0" eaLnBrk="0">
                        <a:lnSpc>
                          <a:spcPct val="109000"/>
                        </a:lnSpc>
                        <a:spcBef>
                          <a:spcPts val="0"/>
                        </a:spcBef>
                      </a:pPr>
                      <a:r>
                        <a:rPr sz="8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Interval</a:t>
                      </a: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item</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3000"/>
                        </a:lnSpc>
                      </a:pPr>
                      <a:endParaRPr lang="en-US" altLang="en-US" sz="500" dirty="0"/>
                    </a:p>
                    <a:p>
                      <a:pPr marL="190500" algn="l" rtl="0" eaLnBrk="0">
                        <a:lnSpc>
                          <a:spcPts val="970"/>
                        </a:lnSpc>
                        <a:spcBef>
                          <a:spcPts val="5"/>
                        </a:spcBef>
                      </a:pPr>
                      <a:r>
                        <a:rPr sz="8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Time(month)</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5000"/>
                        </a:lnSpc>
                      </a:pPr>
                      <a:endParaRPr lang="en-US" altLang="en-US" sz="600" dirty="0"/>
                    </a:p>
                    <a:p>
                      <a:pPr marL="101600" algn="l" rtl="0" eaLnBrk="0">
                        <a:lnSpc>
                          <a:spcPct val="82000"/>
                        </a:lnSpc>
                        <a:spcBef>
                          <a:spcPts val="0"/>
                        </a:spcBef>
                      </a:pP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5000"/>
                        </a:lnSpc>
                      </a:pPr>
                      <a:endParaRPr lang="en-US" altLang="en-US" sz="600" dirty="0"/>
                    </a:p>
                    <a:p>
                      <a:pPr marL="101600" algn="l" rtl="0" eaLnBrk="0">
                        <a:lnSpc>
                          <a:spcPct val="82000"/>
                        </a:lnSpc>
                        <a:spcBef>
                          <a:spcPts val="0"/>
                        </a:spcBef>
                      </a:pPr>
                      <a:r>
                        <a:rPr sz="8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12</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5000"/>
                        </a:lnSpc>
                      </a:pPr>
                      <a:endParaRPr lang="en-US" altLang="en-US" sz="600" dirty="0"/>
                    </a:p>
                    <a:p>
                      <a:pPr marL="76200" algn="l" rtl="0" eaLnBrk="0">
                        <a:lnSpc>
                          <a:spcPct val="82000"/>
                        </a:lnSpc>
                        <a:spcBef>
                          <a:spcPts val="0"/>
                        </a:spcBef>
                      </a:pPr>
                      <a:r>
                        <a:rPr sz="8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18</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5000"/>
                        </a:lnSpc>
                      </a:pPr>
                      <a:endParaRPr lang="en-US" altLang="en-US" sz="600" dirty="0"/>
                    </a:p>
                    <a:p>
                      <a:pPr marL="69850" algn="l" rtl="0" eaLnBrk="0">
                        <a:lnSpc>
                          <a:spcPct val="82000"/>
                        </a:lnSpc>
                        <a:spcBef>
                          <a:spcPts val="0"/>
                        </a:spcBef>
                      </a:pP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24</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5000"/>
                        </a:lnSpc>
                      </a:pPr>
                      <a:endParaRPr lang="en-US" altLang="en-US" sz="600" dirty="0"/>
                    </a:p>
                    <a:p>
                      <a:pPr marL="101600" algn="l" rtl="0" eaLnBrk="0">
                        <a:lnSpc>
                          <a:spcPct val="82000"/>
                        </a:lnSpc>
                        <a:spcBef>
                          <a:spcPts val="0"/>
                        </a:spcBef>
                      </a:pP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30</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5000"/>
                        </a:lnSpc>
                      </a:pPr>
                      <a:endParaRPr lang="en-US" altLang="en-US" sz="600" dirty="0"/>
                    </a:p>
                    <a:p>
                      <a:pPr marL="95250" algn="l" rtl="0" eaLnBrk="0">
                        <a:lnSpc>
                          <a:spcPct val="82000"/>
                        </a:lnSpc>
                        <a:spcBef>
                          <a:spcPts val="0"/>
                        </a:spcBef>
                      </a:pP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36</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5000"/>
                        </a:lnSpc>
                      </a:pPr>
                      <a:endParaRPr lang="en-US" altLang="en-US" sz="600" dirty="0"/>
                    </a:p>
                    <a:p>
                      <a:pPr marL="101600" algn="l" rtl="0" eaLnBrk="0">
                        <a:lnSpc>
                          <a:spcPct val="82000"/>
                        </a:lnSpc>
                        <a:spcBef>
                          <a:spcPts val="0"/>
                        </a:spcBef>
                      </a:pP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42</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5000"/>
                        </a:lnSpc>
                      </a:pPr>
                      <a:endParaRPr lang="en-US" altLang="en-US" sz="600" dirty="0"/>
                    </a:p>
                    <a:p>
                      <a:pPr marL="69850" algn="l" rtl="0" eaLnBrk="0">
                        <a:lnSpc>
                          <a:spcPct val="82000"/>
                        </a:lnSpc>
                        <a:spcBef>
                          <a:spcPts val="0"/>
                        </a:spcBef>
                      </a:pP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48</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5000"/>
                        </a:lnSpc>
                      </a:pPr>
                      <a:endParaRPr lang="en-US" altLang="en-US" sz="600" dirty="0"/>
                    </a:p>
                    <a:p>
                      <a:pPr marL="95250" algn="l" rtl="0" eaLnBrk="0">
                        <a:lnSpc>
                          <a:spcPct val="82000"/>
                        </a:lnSpc>
                        <a:spcBef>
                          <a:spcPts val="0"/>
                        </a:spcBef>
                      </a:pP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54</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81000">
                <a:tc v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3000"/>
                        </a:lnSpc>
                      </a:pPr>
                      <a:endParaRPr lang="en-US" altLang="en-US" sz="600" dirty="0"/>
                    </a:p>
                    <a:p>
                      <a:pPr marL="165100" algn="l" rtl="0" eaLnBrk="0">
                        <a:lnSpc>
                          <a:spcPct val="99000"/>
                        </a:lnSpc>
                        <a:spcBef>
                          <a:spcPts val="5"/>
                        </a:spcBef>
                      </a:pP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The</a:t>
                      </a:r>
                      <a:r>
                        <a:rPr sz="800" kern="0" spc="1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distance</a:t>
                      </a:r>
                      <a:endParaRPr lang="en-US" altLang="en-US" sz="800" dirty="0"/>
                    </a:p>
                    <a:p>
                      <a:pPr marL="57150" algn="l" rtl="0" eaLnBrk="0">
                        <a:lnSpc>
                          <a:spcPts val="1045"/>
                        </a:lnSpc>
                      </a:pPr>
                      <a:r>
                        <a:rPr sz="8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x1000</a:t>
                      </a:r>
                      <a:r>
                        <a:rPr sz="8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kilometers</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9000"/>
                        </a:lnSpc>
                      </a:pPr>
                      <a:endParaRPr lang="en-US" altLang="en-US" sz="1000" dirty="0"/>
                    </a:p>
                    <a:p>
                      <a:pPr marL="101600" algn="l" rtl="0" eaLnBrk="0">
                        <a:lnSpc>
                          <a:spcPct val="81000"/>
                        </a:lnSpc>
                        <a:spcBef>
                          <a:spcPts val="5"/>
                        </a:spcBef>
                      </a:pP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8000"/>
                        </a:lnSpc>
                      </a:pPr>
                      <a:endParaRPr lang="en-US" altLang="en-US" sz="1000" dirty="0"/>
                    </a:p>
                    <a:p>
                      <a:pPr algn="l" rtl="0" eaLnBrk="0">
                        <a:lnSpc>
                          <a:spcPct val="7000"/>
                        </a:lnSpc>
                      </a:pPr>
                      <a:endParaRPr lang="en-US" altLang="en-US" sz="100" dirty="0"/>
                    </a:p>
                    <a:p>
                      <a:pPr marL="101600" algn="l" rtl="0" eaLnBrk="0">
                        <a:lnSpc>
                          <a:spcPct val="82000"/>
                        </a:lnSpc>
                      </a:pPr>
                      <a:r>
                        <a:rPr sz="8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15</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8000"/>
                        </a:lnSpc>
                      </a:pPr>
                      <a:endParaRPr lang="en-US" altLang="en-US" sz="1000" dirty="0"/>
                    </a:p>
                    <a:p>
                      <a:pPr algn="l" rtl="0" eaLnBrk="0">
                        <a:lnSpc>
                          <a:spcPct val="7000"/>
                        </a:lnSpc>
                      </a:pPr>
                      <a:endParaRPr lang="en-US" altLang="en-US" sz="100" dirty="0"/>
                    </a:p>
                    <a:p>
                      <a:pPr marL="76200" algn="l" rtl="0" eaLnBrk="0">
                        <a:lnSpc>
                          <a:spcPct val="82000"/>
                        </a:lnSpc>
                      </a:pP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25</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8000"/>
                        </a:lnSpc>
                      </a:pPr>
                      <a:endParaRPr lang="en-US" altLang="en-US" sz="1000" dirty="0"/>
                    </a:p>
                    <a:p>
                      <a:pPr algn="l" rtl="0" eaLnBrk="0">
                        <a:lnSpc>
                          <a:spcPct val="7000"/>
                        </a:lnSpc>
                      </a:pPr>
                      <a:endParaRPr lang="en-US" altLang="en-US" sz="100" dirty="0"/>
                    </a:p>
                    <a:p>
                      <a:pPr marL="69850" algn="l" rtl="0" eaLnBrk="0">
                        <a:lnSpc>
                          <a:spcPct val="82000"/>
                        </a:lnSpc>
                      </a:pP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35</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8000"/>
                        </a:lnSpc>
                      </a:pPr>
                      <a:endParaRPr lang="en-US" altLang="en-US" sz="1000" dirty="0"/>
                    </a:p>
                    <a:p>
                      <a:pPr algn="l" rtl="0" eaLnBrk="0">
                        <a:lnSpc>
                          <a:spcPct val="7000"/>
                        </a:lnSpc>
                      </a:pPr>
                      <a:endParaRPr lang="en-US" altLang="en-US" sz="100" dirty="0"/>
                    </a:p>
                    <a:p>
                      <a:pPr marL="101600" algn="l" rtl="0" eaLnBrk="0">
                        <a:lnSpc>
                          <a:spcPct val="82000"/>
                        </a:lnSpc>
                      </a:pP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45</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9000"/>
                        </a:lnSpc>
                      </a:pPr>
                      <a:endParaRPr lang="en-US" altLang="en-US" sz="1000" dirty="0"/>
                    </a:p>
                    <a:p>
                      <a:pPr marL="95250" algn="l" rtl="0" eaLnBrk="0">
                        <a:lnSpc>
                          <a:spcPct val="81000"/>
                        </a:lnSpc>
                        <a:spcBef>
                          <a:spcPts val="5"/>
                        </a:spcBef>
                      </a:pP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55</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8000"/>
                        </a:lnSpc>
                      </a:pPr>
                      <a:endParaRPr lang="en-US" altLang="en-US" sz="1000" dirty="0"/>
                    </a:p>
                    <a:p>
                      <a:pPr algn="l" rtl="0" eaLnBrk="0">
                        <a:lnSpc>
                          <a:spcPct val="7000"/>
                        </a:lnSpc>
                      </a:pPr>
                      <a:endParaRPr lang="en-US" altLang="en-US" sz="100" dirty="0"/>
                    </a:p>
                    <a:p>
                      <a:pPr marL="101600" algn="l" rtl="0" eaLnBrk="0">
                        <a:lnSpc>
                          <a:spcPct val="82000"/>
                        </a:lnSpc>
                      </a:pP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65</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9000"/>
                        </a:lnSpc>
                      </a:pPr>
                      <a:endParaRPr lang="en-US" altLang="en-US" sz="1000" dirty="0"/>
                    </a:p>
                    <a:p>
                      <a:pPr marL="69850" algn="l" rtl="0" eaLnBrk="0">
                        <a:lnSpc>
                          <a:spcPct val="81000"/>
                        </a:lnSpc>
                        <a:spcBef>
                          <a:spcPts val="5"/>
                        </a:spcBef>
                      </a:pP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75</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8000"/>
                        </a:lnSpc>
                      </a:pPr>
                      <a:endParaRPr lang="en-US" altLang="en-US" sz="1000" dirty="0"/>
                    </a:p>
                    <a:p>
                      <a:pPr algn="l" rtl="0" eaLnBrk="0">
                        <a:lnSpc>
                          <a:spcPct val="7000"/>
                        </a:lnSpc>
                      </a:pPr>
                      <a:endParaRPr lang="en-US" altLang="en-US" sz="100" dirty="0"/>
                    </a:p>
                    <a:p>
                      <a:pPr marL="95250" algn="l" rtl="0" eaLnBrk="0">
                        <a:lnSpc>
                          <a:spcPct val="82000"/>
                        </a:lnSpc>
                      </a:pP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85</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5900">
                <a:tc rowSpan="3">
                  <a:txBody>
                    <a:bodyPr/>
                    <a:lstStyle/>
                    <a:p>
                      <a:pPr algn="l" rtl="0" eaLnBrk="0">
                        <a:lnSpc>
                          <a:spcPct val="102000"/>
                        </a:lnSpc>
                      </a:pPr>
                      <a:endParaRPr lang="en-US" altLang="en-US" sz="1000" dirty="0"/>
                    </a:p>
                    <a:p>
                      <a:pPr algn="l" rtl="0" eaLnBrk="0">
                        <a:lnSpc>
                          <a:spcPct val="103000"/>
                        </a:lnSpc>
                      </a:pPr>
                      <a:endParaRPr lang="en-US" altLang="en-US" sz="1000" dirty="0"/>
                    </a:p>
                    <a:p>
                      <a:pPr algn="l" rtl="0" eaLnBrk="0">
                        <a:lnSpc>
                          <a:spcPct val="9000"/>
                        </a:lnSpc>
                      </a:pPr>
                      <a:endParaRPr lang="en-US" altLang="en-US" sz="100" dirty="0"/>
                    </a:p>
                    <a:p>
                      <a:pPr marL="149225" algn="l" rtl="0" eaLnBrk="0">
                        <a:lnSpc>
                          <a:spcPct val="98000"/>
                        </a:lnSpc>
                      </a:pP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examine</a:t>
                      </a:r>
                      <a:endParaRPr lang="en-US" altLang="en-US" sz="800" dirty="0"/>
                    </a:p>
                    <a:p>
                      <a:pPr marL="41275" algn="l" rtl="0" eaLnBrk="0">
                        <a:lnSpc>
                          <a:spcPct val="97000"/>
                        </a:lnSpc>
                        <a:spcBef>
                          <a:spcPts val="5"/>
                        </a:spcBef>
                      </a:pP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and</a:t>
                      </a:r>
                      <a:r>
                        <a:rPr sz="800" kern="0" spc="2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replace</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rtl="0" eaLnBrk="0">
                        <a:lnSpc>
                          <a:spcPct val="108000"/>
                        </a:lnSpc>
                      </a:pPr>
                      <a:endParaRPr lang="en-US" altLang="en-US" sz="400" dirty="0"/>
                    </a:p>
                    <a:p>
                      <a:pPr marL="387350" algn="l" rtl="0" eaLnBrk="0">
                        <a:lnSpc>
                          <a:spcPts val="1045"/>
                        </a:lnSpc>
                        <a:spcBef>
                          <a:spcPts val="0"/>
                        </a:spcBef>
                      </a:pP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Reducer</a:t>
                      </a:r>
                      <a:r>
                        <a:rPr sz="800" kern="0" spc="2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oil</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0000"/>
                        </a:lnSpc>
                      </a:pPr>
                      <a:endParaRPr lang="en-US" altLang="en-US" sz="500" dirty="0"/>
                    </a:p>
                    <a:p>
                      <a:pPr marL="101600" algn="l" rtl="0" eaLnBrk="0">
                        <a:lnSpc>
                          <a:spcPct val="81000"/>
                        </a:lnSpc>
                        <a:spcBef>
                          <a:spcPts val="5"/>
                        </a:spcBef>
                      </a:pP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R</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0000"/>
                        </a:lnSpc>
                      </a:pPr>
                      <a:endParaRPr lang="en-US" altLang="en-US" sz="500" dirty="0"/>
                    </a:p>
                    <a:p>
                      <a:pPr marL="101600" algn="l" rtl="0" eaLnBrk="0">
                        <a:lnSpc>
                          <a:spcPct val="81000"/>
                        </a:lnSpc>
                        <a:spcBef>
                          <a:spcPts val="5"/>
                        </a:spcBef>
                      </a:pP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R</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0000"/>
                        </a:lnSpc>
                      </a:pPr>
                      <a:endParaRPr lang="en-US" altLang="en-US" sz="500" dirty="0"/>
                    </a:p>
                    <a:p>
                      <a:pPr marL="152400" algn="l" rtl="0" eaLnBrk="0">
                        <a:lnSpc>
                          <a:spcPct val="81000"/>
                        </a:lnSpc>
                        <a:spcBef>
                          <a:spcPts val="5"/>
                        </a:spcBef>
                      </a:pP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R</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0000"/>
                        </a:lnSpc>
                      </a:pPr>
                      <a:endParaRPr lang="en-US" altLang="en-US" sz="500" dirty="0"/>
                    </a:p>
                    <a:p>
                      <a:pPr marL="152400" algn="l" rtl="0" eaLnBrk="0">
                        <a:lnSpc>
                          <a:spcPct val="81000"/>
                        </a:lnSpc>
                        <a:spcBef>
                          <a:spcPts val="5"/>
                        </a:spcBef>
                      </a:pP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R</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8000"/>
                        </a:lnSpc>
                      </a:pPr>
                      <a:endParaRPr lang="en-US" altLang="en-US" sz="300" dirty="0"/>
                    </a:p>
                    <a:p>
                      <a:pPr marL="95250" algn="l" rtl="0" eaLnBrk="0">
                        <a:lnSpc>
                          <a:spcPct val="98000"/>
                        </a:lnSpc>
                        <a:spcBef>
                          <a:spcPts val="5"/>
                        </a:spcBef>
                      </a:pP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0000"/>
                        </a:lnSpc>
                      </a:pPr>
                      <a:endParaRPr lang="en-US" altLang="en-US" sz="500" dirty="0"/>
                    </a:p>
                    <a:p>
                      <a:pPr marL="146050" algn="l" rtl="0" eaLnBrk="0">
                        <a:lnSpc>
                          <a:spcPct val="81000"/>
                        </a:lnSpc>
                        <a:spcBef>
                          <a:spcPts val="5"/>
                        </a:spcBef>
                      </a:pP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R</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615">
                <a:tc v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rtl="0" eaLnBrk="0">
                        <a:lnSpc>
                          <a:spcPct val="128000"/>
                        </a:lnSpc>
                      </a:pPr>
                      <a:endParaRPr lang="en-US" altLang="en-US" sz="300" dirty="0"/>
                    </a:p>
                    <a:p>
                      <a:pPr marL="336550" algn="l" rtl="0" eaLnBrk="0">
                        <a:lnSpc>
                          <a:spcPct val="97000"/>
                        </a:lnSpc>
                        <a:spcBef>
                          <a:spcPts val="0"/>
                        </a:spcBef>
                      </a:pPr>
                      <a:r>
                        <a:rPr sz="8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Braking</a:t>
                      </a:r>
                      <a:r>
                        <a:rPr sz="800"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flui</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d</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22000"/>
                        </a:lnSpc>
                      </a:pPr>
                      <a:endParaRPr lang="en-US" altLang="en-US" sz="300" dirty="0"/>
                    </a:p>
                    <a:p>
                      <a:pPr marL="101600" algn="l" rtl="0" eaLnBrk="0">
                        <a:lnSpc>
                          <a:spcPct val="98000"/>
                        </a:lnSpc>
                        <a:spcBef>
                          <a:spcPts val="5"/>
                        </a:spcBef>
                      </a:pP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8000"/>
                        </a:lnSpc>
                      </a:pPr>
                      <a:endParaRPr lang="en-US" altLang="en-US" sz="500" dirty="0"/>
                    </a:p>
                    <a:p>
                      <a:pPr marL="146050" algn="l" rtl="0" eaLnBrk="0">
                        <a:lnSpc>
                          <a:spcPct val="81000"/>
                        </a:lnSpc>
                        <a:spcBef>
                          <a:spcPts val="5"/>
                        </a:spcBef>
                      </a:pP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I</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22000"/>
                        </a:lnSpc>
                      </a:pPr>
                      <a:endParaRPr lang="en-US" altLang="en-US" sz="300" dirty="0"/>
                    </a:p>
                    <a:p>
                      <a:pPr marL="95250" algn="l" rtl="0" eaLnBrk="0">
                        <a:lnSpc>
                          <a:spcPct val="98000"/>
                        </a:lnSpc>
                        <a:spcBef>
                          <a:spcPts val="5"/>
                        </a:spcBef>
                      </a:pP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7825">
                <a:tc v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rtl="0" eaLnBrk="0">
                        <a:lnSpc>
                          <a:spcPct val="113000"/>
                        </a:lnSpc>
                      </a:pPr>
                      <a:endParaRPr lang="en-US" altLang="en-US" sz="500" dirty="0"/>
                    </a:p>
                    <a:p>
                      <a:pPr marL="295275" indent="-168275" algn="l" rtl="0" eaLnBrk="0">
                        <a:lnSpc>
                          <a:spcPct val="105000"/>
                        </a:lnSpc>
                        <a:spcBef>
                          <a:spcPts val="5"/>
                        </a:spcBef>
                      </a:pPr>
                      <a:r>
                        <a:rPr sz="8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Lubrication</a:t>
                      </a:r>
                      <a:r>
                        <a:rPr sz="8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of</a:t>
                      </a:r>
                      <a:r>
                        <a:rPr sz="8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door</a:t>
                      </a:r>
                      <a:r>
                        <a:rPr sz="8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locks,</a:t>
                      </a: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hinges</a:t>
                      </a:r>
                      <a:r>
                        <a:rPr sz="8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and</a:t>
                      </a:r>
                      <a:r>
                        <a:rPr sz="800" kern="0" spc="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limi</a:t>
                      </a: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ter</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174" name="textbox 174"/>
          <p:cNvSpPr/>
          <p:nvPr/>
        </p:nvSpPr>
        <p:spPr>
          <a:xfrm>
            <a:off x="419106" y="340112"/>
            <a:ext cx="2717164" cy="466725"/>
          </a:xfrm>
          <a:prstGeom prst="rect">
            <a:avLst/>
          </a:prstGeom>
        </p:spPr>
        <p:txBody>
          <a:bodyPr vert="horz" wrap="square" lIns="0" tIns="0" rIns="0" bIns="0"/>
          <a:lstStyle/>
          <a:p>
            <a:pPr algn="l" rtl="0" eaLnBrk="0">
              <a:lnSpc>
                <a:spcPct val="78000"/>
              </a:lnSpc>
            </a:pPr>
            <a:endParaRPr lang="en-US" altLang="en-US" sz="100" dirty="0"/>
          </a:p>
          <a:p>
            <a:pPr marL="12700" algn="l" rtl="0" eaLnBrk="0">
              <a:lnSpc>
                <a:spcPct val="82000"/>
              </a:lnSpc>
            </a:pPr>
            <a:r>
              <a:rPr sz="1200" b="1" kern="0" spc="-50" dirty="0">
                <a:solidFill>
                  <a:srgbClr val="E50026">
                    <a:alpha val="100000"/>
                  </a:srgbClr>
                </a:solidFill>
                <a:latin typeface="Arial" panose="020B0604020202020204"/>
                <a:ea typeface="Arial" panose="020B0604020202020204"/>
                <a:cs typeface="Arial" panose="020B0604020202020204"/>
              </a:rPr>
              <a:t>IV</a:t>
            </a:r>
            <a:r>
              <a:rPr sz="1200" b="1" kern="0" spc="-60" dirty="0">
                <a:solidFill>
                  <a:srgbClr val="E50026">
                    <a:alpha val="100000"/>
                  </a:srgbClr>
                </a:solidFill>
                <a:latin typeface="宋体" panose="02010600030101010101" pitchFamily="2" charset="-122"/>
                <a:ea typeface="宋体" panose="02010600030101010101" pitchFamily="2" charset="-122"/>
                <a:cs typeface="宋体" panose="02010600030101010101" pitchFamily="2" charset="-122"/>
              </a:rPr>
              <a:t>、</a:t>
            </a:r>
            <a:r>
              <a:rPr sz="1200" b="1" kern="0" spc="-50" dirty="0">
                <a:solidFill>
                  <a:srgbClr val="E50026">
                    <a:alpha val="100000"/>
                  </a:srgbClr>
                </a:solidFill>
                <a:latin typeface="Arial" panose="020B0604020202020204"/>
                <a:ea typeface="Arial" panose="020B0604020202020204"/>
                <a:cs typeface="Arial" panose="020B0604020202020204"/>
              </a:rPr>
              <a:t>After</a:t>
            </a:r>
            <a:r>
              <a:rPr sz="1200" b="1" kern="0" spc="-60" dirty="0">
                <a:solidFill>
                  <a:srgbClr val="E50026">
                    <a:alpha val="100000"/>
                  </a:srgbClr>
                </a:solidFill>
                <a:latin typeface="Arial" panose="020B0604020202020204"/>
                <a:ea typeface="Arial" panose="020B0604020202020204"/>
                <a:cs typeface="Arial" panose="020B0604020202020204"/>
              </a:rPr>
              <a:t>-</a:t>
            </a:r>
            <a:r>
              <a:rPr sz="1200" b="1" kern="0" spc="-50" dirty="0">
                <a:solidFill>
                  <a:srgbClr val="E50026">
                    <a:alpha val="100000"/>
                  </a:srgbClr>
                </a:solidFill>
                <a:latin typeface="Arial" panose="020B0604020202020204"/>
                <a:ea typeface="Arial" panose="020B0604020202020204"/>
                <a:cs typeface="Arial" panose="020B0604020202020204"/>
              </a:rPr>
              <a:t>sales</a:t>
            </a:r>
            <a:r>
              <a:rPr sz="1200" kern="0" spc="-10" dirty="0">
                <a:solidFill>
                  <a:srgbClr val="E50026">
                    <a:alpha val="100000"/>
                  </a:srgbClr>
                </a:solidFill>
                <a:latin typeface="Arial" panose="020B0604020202020204"/>
                <a:ea typeface="Arial" panose="020B0604020202020204"/>
                <a:cs typeface="Arial" panose="020B0604020202020204"/>
              </a:rPr>
              <a:t> </a:t>
            </a:r>
            <a:r>
              <a:rPr sz="1200" b="1" kern="0" spc="-50" dirty="0">
                <a:solidFill>
                  <a:srgbClr val="E50026">
                    <a:alpha val="100000"/>
                  </a:srgbClr>
                </a:solidFill>
                <a:latin typeface="Arial" panose="020B0604020202020204"/>
                <a:ea typeface="Arial" panose="020B0604020202020204"/>
                <a:cs typeface="Arial" panose="020B0604020202020204"/>
              </a:rPr>
              <a:t>servic</a:t>
            </a:r>
            <a:r>
              <a:rPr sz="1200" b="1" kern="0" spc="-60" dirty="0">
                <a:solidFill>
                  <a:srgbClr val="E50026">
                    <a:alpha val="100000"/>
                  </a:srgbClr>
                </a:solidFill>
                <a:latin typeface="Arial" panose="020B0604020202020204"/>
                <a:ea typeface="Arial" panose="020B0604020202020204"/>
                <a:cs typeface="Arial" panose="020B0604020202020204"/>
              </a:rPr>
              <a:t>e</a:t>
            </a:r>
            <a:r>
              <a:rPr sz="1200" kern="0" spc="10" dirty="0">
                <a:solidFill>
                  <a:srgbClr val="E50026">
                    <a:alpha val="100000"/>
                  </a:srgbClr>
                </a:solidFill>
                <a:latin typeface="Arial" panose="020B0604020202020204"/>
                <a:ea typeface="Arial" panose="020B0604020202020204"/>
                <a:cs typeface="Arial" panose="020B0604020202020204"/>
              </a:rPr>
              <a:t> </a:t>
            </a:r>
            <a:r>
              <a:rPr sz="1200" b="1" kern="0" spc="-60" dirty="0">
                <a:solidFill>
                  <a:srgbClr val="E50026">
                    <a:alpha val="100000"/>
                  </a:srgbClr>
                </a:solidFill>
                <a:latin typeface="Arial" panose="020B0604020202020204"/>
                <a:ea typeface="Arial" panose="020B0604020202020204"/>
                <a:cs typeface="Arial" panose="020B0604020202020204"/>
              </a:rPr>
              <a:t>and</a:t>
            </a:r>
            <a:r>
              <a:rPr sz="1200" kern="0" spc="40" dirty="0">
                <a:solidFill>
                  <a:srgbClr val="E50026">
                    <a:alpha val="100000"/>
                  </a:srgbClr>
                </a:solidFill>
                <a:latin typeface="Arial" panose="020B0604020202020204"/>
                <a:ea typeface="Arial" panose="020B0604020202020204"/>
                <a:cs typeface="Arial" panose="020B0604020202020204"/>
              </a:rPr>
              <a:t> </a:t>
            </a:r>
            <a:r>
              <a:rPr sz="1200" b="1" kern="0" spc="-60" dirty="0">
                <a:solidFill>
                  <a:srgbClr val="E50026">
                    <a:alpha val="100000"/>
                  </a:srgbClr>
                </a:solidFill>
                <a:latin typeface="Arial" panose="020B0604020202020204"/>
                <a:ea typeface="Arial" panose="020B0604020202020204"/>
                <a:cs typeface="Arial" panose="020B0604020202020204"/>
              </a:rPr>
              <a:t>maintenance</a:t>
            </a:r>
            <a:endParaRPr lang="en-US" altLang="en-US" sz="1200" dirty="0"/>
          </a:p>
          <a:p>
            <a:pPr algn="l" rtl="0" eaLnBrk="0">
              <a:lnSpc>
                <a:spcPct val="100000"/>
              </a:lnSpc>
            </a:pPr>
            <a:endParaRPr lang="en-US" altLang="en-US" sz="1000" dirty="0"/>
          </a:p>
          <a:p>
            <a:pPr algn="l" rtl="0" eaLnBrk="0">
              <a:lnSpc>
                <a:spcPct val="7000"/>
              </a:lnSpc>
            </a:pPr>
            <a:endParaRPr lang="en-US" altLang="en-US" sz="100" dirty="0"/>
          </a:p>
          <a:p>
            <a:pPr marL="133350" algn="l" rtl="0" eaLnBrk="0">
              <a:lnSpc>
                <a:spcPts val="1090"/>
              </a:lnSpc>
            </a:pPr>
            <a:r>
              <a:rPr sz="800" kern="0" spc="-10" dirty="0">
                <a:solidFill>
                  <a:srgbClr val="1C227A">
                    <a:alpha val="100000"/>
                  </a:srgbClr>
                </a:solidFill>
                <a:latin typeface="Arial" panose="020B0604020202020204"/>
                <a:ea typeface="Arial" panose="020B0604020202020204"/>
                <a:cs typeface="Arial" panose="020B0604020202020204"/>
              </a:rPr>
              <a:t>4.</a:t>
            </a:r>
            <a:r>
              <a:rPr sz="800" kern="0" spc="0" dirty="0">
                <a:solidFill>
                  <a:srgbClr val="1C227A">
                    <a:alpha val="100000"/>
                  </a:srgbClr>
                </a:solidFill>
                <a:latin typeface="Arial" panose="020B0604020202020204"/>
                <a:ea typeface="Arial" panose="020B0604020202020204"/>
                <a:cs typeface="Arial" panose="020B0604020202020204"/>
              </a:rPr>
              <a:t>Routine</a:t>
            </a:r>
            <a:r>
              <a:rPr sz="800" kern="0" spc="60" dirty="0">
                <a:solidFill>
                  <a:srgbClr val="1C227A">
                    <a:alpha val="100000"/>
                  </a:srgbClr>
                </a:solidFill>
                <a:latin typeface="Arial" panose="020B0604020202020204"/>
                <a:ea typeface="Arial" panose="020B0604020202020204"/>
                <a:cs typeface="Arial" panose="020B0604020202020204"/>
              </a:rPr>
              <a:t>  </a:t>
            </a:r>
            <a:r>
              <a:rPr sz="800" kern="0" spc="0" dirty="0">
                <a:solidFill>
                  <a:srgbClr val="1C227A">
                    <a:alpha val="100000"/>
                  </a:srgbClr>
                </a:solidFill>
                <a:latin typeface="Arial" panose="020B0604020202020204"/>
                <a:ea typeface="Arial" panose="020B0604020202020204"/>
                <a:cs typeface="Arial" panose="020B0604020202020204"/>
              </a:rPr>
              <a:t>mainten</a:t>
            </a:r>
            <a:r>
              <a:rPr sz="800" kern="0" spc="-10" dirty="0">
                <a:solidFill>
                  <a:srgbClr val="1C227A">
                    <a:alpha val="100000"/>
                  </a:srgbClr>
                </a:solidFill>
                <a:latin typeface="Arial" panose="020B0604020202020204"/>
                <a:ea typeface="Arial" panose="020B0604020202020204"/>
                <a:cs typeface="Arial" panose="020B0604020202020204"/>
              </a:rPr>
              <a:t>ance</a:t>
            </a:r>
            <a:r>
              <a:rPr sz="800" kern="0" spc="40" dirty="0">
                <a:solidFill>
                  <a:srgbClr val="1C227A">
                    <a:alpha val="100000"/>
                  </a:srgbClr>
                </a:solidFill>
                <a:latin typeface="Arial" panose="020B0604020202020204"/>
                <a:ea typeface="Arial" panose="020B0604020202020204"/>
                <a:cs typeface="Arial" panose="020B0604020202020204"/>
              </a:rPr>
              <a:t>  </a:t>
            </a:r>
            <a:r>
              <a:rPr sz="800" kern="0" spc="-10" dirty="0">
                <a:solidFill>
                  <a:srgbClr val="1C227A">
                    <a:alpha val="100000"/>
                  </a:srgbClr>
                </a:solidFill>
                <a:latin typeface="Arial" panose="020B0604020202020204"/>
                <a:ea typeface="Arial" panose="020B0604020202020204"/>
                <a:cs typeface="Arial" panose="020B0604020202020204"/>
              </a:rPr>
              <a:t>code</a:t>
            </a:r>
            <a:endParaRPr lang="en-US" altLang="en-US" sz="800" dirty="0"/>
          </a:p>
        </p:txBody>
      </p:sp>
      <p:sp>
        <p:nvSpPr>
          <p:cNvPr id="175" name="textbox 175"/>
          <p:cNvSpPr/>
          <p:nvPr/>
        </p:nvSpPr>
        <p:spPr>
          <a:xfrm>
            <a:off x="1739883" y="1106214"/>
            <a:ext cx="1852295" cy="164464"/>
          </a:xfrm>
          <a:prstGeom prst="rect">
            <a:avLst/>
          </a:prstGeom>
        </p:spPr>
        <p:txBody>
          <a:bodyPr vert="horz" wrap="square" lIns="0" tIns="0" rIns="0" bIns="0"/>
          <a:lstStyle/>
          <a:p>
            <a:pPr algn="l" rtl="0" eaLnBrk="0">
              <a:lnSpc>
                <a:spcPct val="83000"/>
              </a:lnSpc>
            </a:pPr>
            <a:endParaRPr lang="en-US" altLang="en-US" sz="100" dirty="0"/>
          </a:p>
          <a:p>
            <a:pPr marL="12700" algn="l" rtl="0" eaLnBrk="0">
              <a:lnSpc>
                <a:spcPts val="1090"/>
              </a:lnSpc>
            </a:pPr>
            <a:r>
              <a:rPr sz="800" kern="0" spc="0" dirty="0">
                <a:solidFill>
                  <a:srgbClr val="000000">
                    <a:alpha val="100000"/>
                  </a:srgbClr>
                </a:solidFill>
                <a:latin typeface="Arial" panose="020B0604020202020204"/>
                <a:ea typeface="Arial" panose="020B0604020202020204"/>
                <a:cs typeface="Arial" panose="020B0604020202020204"/>
              </a:rPr>
              <a:t>Routine</a:t>
            </a:r>
            <a:r>
              <a:rPr sz="800" kern="0" spc="1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maintenance</a:t>
            </a:r>
            <a:r>
              <a:rPr sz="800" kern="0" spc="13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s</a:t>
            </a:r>
            <a:r>
              <a:rPr sz="800" kern="0" spc="-10" dirty="0">
                <a:solidFill>
                  <a:srgbClr val="000000">
                    <a:alpha val="100000"/>
                  </a:srgbClr>
                </a:solidFill>
                <a:latin typeface="Arial" panose="020B0604020202020204"/>
                <a:ea typeface="Arial" panose="020B0604020202020204"/>
                <a:cs typeface="Arial" panose="020B0604020202020204"/>
              </a:rPr>
              <a:t>pecification</a:t>
            </a:r>
            <a:r>
              <a:rPr sz="800" kern="0" spc="12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table</a:t>
            </a:r>
            <a:endParaRPr lang="en-US" altLang="en-US" sz="800" dirty="0"/>
          </a:p>
        </p:txBody>
      </p:sp>
      <p:sp>
        <p:nvSpPr>
          <p:cNvPr id="176" name="textbox 176"/>
          <p:cNvSpPr/>
          <p:nvPr/>
        </p:nvSpPr>
        <p:spPr>
          <a:xfrm>
            <a:off x="2539990" y="3490802"/>
            <a:ext cx="104775" cy="102870"/>
          </a:xfrm>
          <a:prstGeom prst="rect">
            <a:avLst/>
          </a:prstGeom>
        </p:spPr>
        <p:txBody>
          <a:bodyPr vert="horz" wrap="square" lIns="0" tIns="0" rIns="0" bIns="0"/>
          <a:lstStyle/>
          <a:p>
            <a:pPr algn="l" rtl="0" eaLnBrk="0">
              <a:lnSpc>
                <a:spcPct val="85000"/>
              </a:lnSpc>
            </a:pPr>
            <a:endParaRPr lang="en-US" altLang="en-US" sz="100" dirty="0"/>
          </a:p>
          <a:p>
            <a:pPr marL="12700" algn="l" rtl="0" eaLnBrk="0">
              <a:lnSpc>
                <a:spcPct val="84000"/>
              </a:lnSpc>
            </a:pPr>
            <a:r>
              <a:rPr sz="600" kern="0" spc="10" dirty="0">
                <a:solidFill>
                  <a:srgbClr val="000000">
                    <a:alpha val="100000"/>
                  </a:srgbClr>
                </a:solidFill>
                <a:latin typeface="黑体" panose="02010609060101010101" charset="-122"/>
                <a:ea typeface="黑体" panose="02010609060101010101" charset="-122"/>
                <a:cs typeface="黑体" panose="02010609060101010101" charset="-122"/>
              </a:rPr>
              <a:t>39</a:t>
            </a:r>
            <a:endParaRPr lang="en-US" altLang="en-US" sz="6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7" name="table 177"/>
          <p:cNvGraphicFramePr>
            <a:graphicFrameLocks noGrp="1"/>
          </p:cNvGraphicFramePr>
          <p:nvPr/>
        </p:nvGraphicFramePr>
        <p:xfrm>
          <a:off x="473063" y="1177944"/>
          <a:ext cx="4387850" cy="1790065"/>
        </p:xfrm>
        <a:graphic>
          <a:graphicData uri="http://schemas.openxmlformats.org/drawingml/2006/table">
            <a:tbl>
              <a:tblPr/>
              <a:tblGrid>
                <a:gridCol w="676275"/>
                <a:gridCol w="1390650"/>
                <a:gridCol w="254000"/>
                <a:gridCol w="254000"/>
                <a:gridCol w="260350"/>
                <a:gridCol w="266700"/>
                <a:gridCol w="247650"/>
                <a:gridCol w="266700"/>
                <a:gridCol w="254000"/>
                <a:gridCol w="260350"/>
                <a:gridCol w="257175"/>
              </a:tblGrid>
              <a:tr h="333375">
                <a:tc rowSpan="4">
                  <a:txBody>
                    <a:bodyPr/>
                    <a:lstStyle/>
                    <a:p>
                      <a:pPr algn="l" rtl="0" eaLnBrk="0">
                        <a:lnSpc>
                          <a:spcPct val="106000"/>
                        </a:lnSpc>
                      </a:pPr>
                      <a:endParaRPr lang="en-US" altLang="en-US" sz="1000" dirty="0"/>
                    </a:p>
                    <a:p>
                      <a:pPr algn="l" rtl="0" eaLnBrk="0">
                        <a:lnSpc>
                          <a:spcPct val="106000"/>
                        </a:lnSpc>
                      </a:pPr>
                      <a:endParaRPr lang="en-US" altLang="en-US" sz="1000" dirty="0"/>
                    </a:p>
                    <a:p>
                      <a:pPr algn="l" rtl="0" eaLnBrk="0">
                        <a:lnSpc>
                          <a:spcPct val="106000"/>
                        </a:lnSpc>
                      </a:pPr>
                      <a:endParaRPr lang="en-US" altLang="en-US" sz="1000" dirty="0"/>
                    </a:p>
                    <a:p>
                      <a:pPr algn="l" rtl="0" eaLnBrk="0">
                        <a:lnSpc>
                          <a:spcPct val="106000"/>
                        </a:lnSpc>
                      </a:pPr>
                      <a:endParaRPr lang="en-US" altLang="en-US" sz="1000" dirty="0"/>
                    </a:p>
                    <a:p>
                      <a:pPr algn="l" rtl="0" eaLnBrk="0">
                        <a:lnSpc>
                          <a:spcPct val="107000"/>
                        </a:lnSpc>
                      </a:pPr>
                      <a:endParaRPr lang="en-US" altLang="en-US" sz="1000" dirty="0"/>
                    </a:p>
                    <a:p>
                      <a:pPr algn="l" rtl="0" eaLnBrk="0">
                        <a:lnSpc>
                          <a:spcPct val="7000"/>
                        </a:lnSpc>
                      </a:pPr>
                      <a:endParaRPr lang="en-US" altLang="en-US" sz="100" dirty="0"/>
                    </a:p>
                    <a:p>
                      <a:pPr marL="111125" indent="-82550" algn="l" rtl="0" eaLnBrk="0">
                        <a:lnSpc>
                          <a:spcPct val="109000"/>
                        </a:lnSpc>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Three</a:t>
                      </a:r>
                      <a:r>
                        <a:rPr sz="700" kern="0" spc="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current</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inspection</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20000"/>
                        </a:lnSpc>
                      </a:pPr>
                      <a:endParaRPr lang="en-US" altLang="en-US" sz="300" dirty="0"/>
                    </a:p>
                    <a:p>
                      <a:pPr marL="381000" algn="l" rtl="0" eaLnBrk="0">
                        <a:lnSpc>
                          <a:spcPct val="93000"/>
                        </a:lnSpc>
                        <a:spcBef>
                          <a:spcPts val="5"/>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Power</a:t>
                      </a:r>
                      <a:r>
                        <a:rPr sz="700" kern="0" spc="1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battery</a:t>
                      </a:r>
                      <a:endParaRPr lang="en-US" altLang="en-US" sz="700" dirty="0"/>
                    </a:p>
                    <a:p>
                      <a:pPr algn="l" rtl="0" eaLnBrk="0">
                        <a:lnSpc>
                          <a:spcPct val="109000"/>
                        </a:lnSpc>
                      </a:pPr>
                      <a:endParaRPr lang="en-US" altLang="en-US" sz="200" dirty="0"/>
                    </a:p>
                    <a:p>
                      <a:pPr marL="273050" algn="l" rtl="0" eaLnBrk="0">
                        <a:lnSpc>
                          <a:spcPct val="93000"/>
                        </a:lnSpc>
                        <a:spcBef>
                          <a:spcPts val="0"/>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appearance</a:t>
                      </a:r>
                      <a:r>
                        <a:rPr sz="7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status</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14400">
                <a:tc v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6000"/>
                        </a:lnSpc>
                      </a:pPr>
                      <a:endParaRPr lang="en-US" altLang="en-US" sz="900" dirty="0"/>
                    </a:p>
                    <a:p>
                      <a:pPr marL="254000" indent="-146050" algn="l" rtl="0" eaLnBrk="0">
                        <a:lnSpc>
                          <a:spcPct val="106000"/>
                        </a:lnSpc>
                        <a:spcBef>
                          <a:spcPts val="5"/>
                        </a:spcBef>
                      </a:pP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High</a:t>
                      </a:r>
                      <a:r>
                        <a:rPr sz="700" kern="0" spc="2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voltage</a:t>
                      </a:r>
                      <a:r>
                        <a:rPr sz="700" kern="0" spc="2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wire</a:t>
                      </a:r>
                      <a:r>
                        <a:rPr sz="700" kern="0" spc="2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h</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arness</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and</a:t>
                      </a:r>
                      <a:r>
                        <a:rPr sz="700" kern="0" spc="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its</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high</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voltage</a:t>
                      </a:r>
                      <a:endParaRPr lang="en-US" altLang="en-US" sz="700" dirty="0"/>
                    </a:p>
                    <a:p>
                      <a:pPr marL="304800" algn="l" rtl="0" eaLnBrk="0">
                        <a:lnSpc>
                          <a:spcPct val="93000"/>
                        </a:lnSpc>
                        <a:spcBef>
                          <a:spcPts val="225"/>
                        </a:spcBef>
                      </a:pP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parts</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connectio</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n</a:t>
                      </a:r>
                      <a:endParaRPr lang="en-US" altLang="en-US" sz="700" dirty="0"/>
                    </a:p>
                    <a:p>
                      <a:pPr marL="114300" algn="l" rtl="0" eaLnBrk="0">
                        <a:lnSpc>
                          <a:spcPct val="92000"/>
                        </a:lnSpc>
                        <a:spcBef>
                          <a:spcPts val="370"/>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status,</a:t>
                      </a:r>
                      <a:r>
                        <a:rPr sz="700" kern="0" spc="2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motor</a:t>
                      </a:r>
                      <a:r>
                        <a:rPr sz="700" kern="0" spc="2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low</a:t>
                      </a:r>
                      <a:r>
                        <a:rPr sz="700" kern="0" spc="2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voltage</a:t>
                      </a:r>
                      <a:endParaRPr lang="en-US" altLang="en-US" sz="700" dirty="0"/>
                    </a:p>
                    <a:p>
                      <a:pPr algn="l" rtl="0" eaLnBrk="0">
                        <a:lnSpc>
                          <a:spcPct val="132000"/>
                        </a:lnSpc>
                      </a:pPr>
                      <a:endParaRPr lang="en-US" altLang="en-US" sz="200" dirty="0"/>
                    </a:p>
                    <a:p>
                      <a:pPr marL="234950" algn="l" rtl="0" eaLnBrk="0">
                        <a:lnSpc>
                          <a:spcPts val="870"/>
                        </a:lnSpc>
                        <a:spcBef>
                          <a:spcPts val="0"/>
                        </a:spcBef>
                      </a:pP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control</a:t>
                      </a:r>
                      <a:r>
                        <a:rPr sz="700" kern="0" spc="1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wire</a:t>
                      </a:r>
                      <a:r>
                        <a:rPr sz="700" kern="0" spc="1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harness</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6700">
                <a:tc v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1000"/>
                        </a:lnSpc>
                      </a:pPr>
                      <a:endParaRPr lang="en-US" altLang="en-US" sz="500" dirty="0"/>
                    </a:p>
                    <a:p>
                      <a:pPr marL="317500" algn="l" rtl="0" eaLnBrk="0">
                        <a:lnSpc>
                          <a:spcPct val="92000"/>
                        </a:lnSpc>
                        <a:spcBef>
                          <a:spcPts val="5"/>
                        </a:spcBef>
                      </a:pPr>
                      <a:r>
                        <a:rPr sz="9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Charger</a:t>
                      </a:r>
                      <a:r>
                        <a:rPr sz="9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9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DC</a:t>
                      </a:r>
                      <a:r>
                        <a:rPr sz="9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9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D</a:t>
                      </a:r>
                      <a:r>
                        <a:rPr sz="9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a:t>
                      </a:r>
                      <a:endParaRPr lang="en-US" altLang="en-US" sz="9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8000"/>
                        </a:lnSpc>
                      </a:pPr>
                      <a:endParaRPr lang="en-US" altLang="en-US" sz="700" dirty="0"/>
                    </a:p>
                    <a:p>
                      <a:pPr marL="107950" algn="l" rtl="0" eaLnBrk="0">
                        <a:lnSpc>
                          <a:spcPct val="78000"/>
                        </a:lnSpc>
                        <a:spcBef>
                          <a:spcPts val="5"/>
                        </a:spcBef>
                      </a:pP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I</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5590">
                <a:tc v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8000"/>
                        </a:lnSpc>
                      </a:pPr>
                      <a:endParaRPr lang="en-US" altLang="en-US" sz="500" dirty="0"/>
                    </a:p>
                    <a:p>
                      <a:pPr marL="196850" algn="l" rtl="0" eaLnBrk="0">
                        <a:lnSpc>
                          <a:spcPct val="93000"/>
                        </a:lnSpc>
                        <a:spcBef>
                          <a:spcPts val="0"/>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Vehicle</a:t>
                      </a:r>
                      <a:r>
                        <a:rPr sz="700" kern="0" spc="2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control</a:t>
                      </a:r>
                      <a:r>
                        <a:rPr sz="700" kern="0" spc="2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system</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178" name="textbox 178"/>
          <p:cNvSpPr/>
          <p:nvPr/>
        </p:nvSpPr>
        <p:spPr>
          <a:xfrm>
            <a:off x="425445" y="346459"/>
            <a:ext cx="2723514" cy="462280"/>
          </a:xfrm>
          <a:prstGeom prst="rect">
            <a:avLst/>
          </a:prstGeom>
        </p:spPr>
        <p:txBody>
          <a:bodyPr vert="horz" wrap="square" lIns="0" tIns="0" rIns="0" bIns="0"/>
          <a:lstStyle/>
          <a:p>
            <a:pPr algn="l" rtl="0" eaLnBrk="0">
              <a:lnSpc>
                <a:spcPct val="78000"/>
              </a:lnSpc>
            </a:pPr>
            <a:endParaRPr lang="en-US" altLang="en-US" sz="100" dirty="0"/>
          </a:p>
          <a:p>
            <a:pPr marL="12700" algn="l" rtl="0" eaLnBrk="0">
              <a:lnSpc>
                <a:spcPct val="82000"/>
              </a:lnSpc>
            </a:pPr>
            <a:r>
              <a:rPr sz="1200" b="1" kern="0" spc="-50" dirty="0">
                <a:solidFill>
                  <a:srgbClr val="E50026">
                    <a:alpha val="100000"/>
                  </a:srgbClr>
                </a:solidFill>
                <a:latin typeface="Arial" panose="020B0604020202020204"/>
                <a:ea typeface="Arial" panose="020B0604020202020204"/>
                <a:cs typeface="Arial" panose="020B0604020202020204"/>
              </a:rPr>
              <a:t>IV</a:t>
            </a:r>
            <a:r>
              <a:rPr sz="1200" b="1" kern="0" spc="-60" dirty="0">
                <a:solidFill>
                  <a:srgbClr val="E50026">
                    <a:alpha val="100000"/>
                  </a:srgbClr>
                </a:solidFill>
                <a:latin typeface="宋体" panose="02010600030101010101" pitchFamily="2" charset="-122"/>
                <a:ea typeface="宋体" panose="02010600030101010101" pitchFamily="2" charset="-122"/>
                <a:cs typeface="宋体" panose="02010600030101010101" pitchFamily="2" charset="-122"/>
              </a:rPr>
              <a:t>、</a:t>
            </a:r>
            <a:r>
              <a:rPr sz="1200" b="1" kern="0" spc="-50" dirty="0">
                <a:solidFill>
                  <a:srgbClr val="E50026">
                    <a:alpha val="100000"/>
                  </a:srgbClr>
                </a:solidFill>
                <a:latin typeface="Arial" panose="020B0604020202020204"/>
                <a:ea typeface="Arial" panose="020B0604020202020204"/>
                <a:cs typeface="Arial" panose="020B0604020202020204"/>
              </a:rPr>
              <a:t>After</a:t>
            </a:r>
            <a:r>
              <a:rPr sz="1200" b="1" kern="0" spc="-60" dirty="0">
                <a:solidFill>
                  <a:srgbClr val="E50026">
                    <a:alpha val="100000"/>
                  </a:srgbClr>
                </a:solidFill>
                <a:latin typeface="Arial" panose="020B0604020202020204"/>
                <a:ea typeface="Arial" panose="020B0604020202020204"/>
                <a:cs typeface="Arial" panose="020B0604020202020204"/>
              </a:rPr>
              <a:t>-</a:t>
            </a:r>
            <a:r>
              <a:rPr sz="1200" b="1" kern="0" spc="-50" dirty="0">
                <a:solidFill>
                  <a:srgbClr val="E50026">
                    <a:alpha val="100000"/>
                  </a:srgbClr>
                </a:solidFill>
                <a:latin typeface="Arial" panose="020B0604020202020204"/>
                <a:ea typeface="Arial" panose="020B0604020202020204"/>
                <a:cs typeface="Arial" panose="020B0604020202020204"/>
              </a:rPr>
              <a:t>sales</a:t>
            </a:r>
            <a:r>
              <a:rPr sz="1200" kern="0" spc="-10" dirty="0">
                <a:solidFill>
                  <a:srgbClr val="E50026">
                    <a:alpha val="100000"/>
                  </a:srgbClr>
                </a:solidFill>
                <a:latin typeface="Arial" panose="020B0604020202020204"/>
                <a:ea typeface="Arial" panose="020B0604020202020204"/>
                <a:cs typeface="Arial" panose="020B0604020202020204"/>
              </a:rPr>
              <a:t> </a:t>
            </a:r>
            <a:r>
              <a:rPr sz="1200" b="1" kern="0" spc="-50" dirty="0">
                <a:solidFill>
                  <a:srgbClr val="E50026">
                    <a:alpha val="100000"/>
                  </a:srgbClr>
                </a:solidFill>
                <a:latin typeface="Arial" panose="020B0604020202020204"/>
                <a:ea typeface="Arial" panose="020B0604020202020204"/>
                <a:cs typeface="Arial" panose="020B0604020202020204"/>
              </a:rPr>
              <a:t>service</a:t>
            </a:r>
            <a:r>
              <a:rPr sz="1200" kern="0" spc="10" dirty="0">
                <a:solidFill>
                  <a:srgbClr val="E50026">
                    <a:alpha val="100000"/>
                  </a:srgbClr>
                </a:solidFill>
                <a:latin typeface="Arial" panose="020B0604020202020204"/>
                <a:ea typeface="Arial" panose="020B0604020202020204"/>
                <a:cs typeface="Arial" panose="020B0604020202020204"/>
              </a:rPr>
              <a:t> </a:t>
            </a:r>
            <a:r>
              <a:rPr sz="1200" b="1" kern="0" spc="-50" dirty="0">
                <a:solidFill>
                  <a:srgbClr val="E50026">
                    <a:alpha val="100000"/>
                  </a:srgbClr>
                </a:solidFill>
                <a:latin typeface="Arial" panose="020B0604020202020204"/>
                <a:ea typeface="Arial" panose="020B0604020202020204"/>
                <a:cs typeface="Arial" panose="020B0604020202020204"/>
              </a:rPr>
              <a:t>and</a:t>
            </a:r>
            <a:r>
              <a:rPr sz="1200" kern="0" spc="40" dirty="0">
                <a:solidFill>
                  <a:srgbClr val="E50026">
                    <a:alpha val="100000"/>
                  </a:srgbClr>
                </a:solidFill>
                <a:latin typeface="Arial" panose="020B0604020202020204"/>
                <a:ea typeface="Arial" panose="020B0604020202020204"/>
                <a:cs typeface="Arial" panose="020B0604020202020204"/>
              </a:rPr>
              <a:t> </a:t>
            </a:r>
            <a:r>
              <a:rPr sz="1200" b="1" kern="0" spc="-60" dirty="0">
                <a:solidFill>
                  <a:srgbClr val="E50026">
                    <a:alpha val="100000"/>
                  </a:srgbClr>
                </a:solidFill>
                <a:latin typeface="Arial" panose="020B0604020202020204"/>
                <a:ea typeface="Arial" panose="020B0604020202020204"/>
                <a:cs typeface="Arial" panose="020B0604020202020204"/>
              </a:rPr>
              <a:t>maintenance</a:t>
            </a:r>
            <a:endParaRPr lang="en-US" altLang="en-US" sz="1200" dirty="0"/>
          </a:p>
          <a:p>
            <a:pPr algn="l" rtl="0" eaLnBrk="0">
              <a:lnSpc>
                <a:spcPct val="102000"/>
              </a:lnSpc>
            </a:pPr>
            <a:endParaRPr lang="en-US" altLang="en-US" sz="900" dirty="0"/>
          </a:p>
          <a:p>
            <a:pPr marL="120650" algn="l" rtl="0" eaLnBrk="0">
              <a:lnSpc>
                <a:spcPts val="1160"/>
              </a:lnSpc>
              <a:spcBef>
                <a:spcPts val="5"/>
              </a:spcBef>
            </a:pPr>
            <a:r>
              <a:rPr sz="800" kern="0" spc="20" dirty="0">
                <a:solidFill>
                  <a:srgbClr val="01086C">
                    <a:alpha val="100000"/>
                  </a:srgbClr>
                </a:solidFill>
                <a:latin typeface="Arial" panose="020B0604020202020204"/>
                <a:ea typeface="Arial" panose="020B0604020202020204"/>
                <a:cs typeface="Arial" panose="020B0604020202020204"/>
              </a:rPr>
              <a:t>4.Routine</a:t>
            </a:r>
            <a:r>
              <a:rPr sz="800" kern="0" spc="90" dirty="0">
                <a:solidFill>
                  <a:srgbClr val="01086C">
                    <a:alpha val="100000"/>
                  </a:srgbClr>
                </a:solidFill>
                <a:latin typeface="Arial" panose="020B0604020202020204"/>
                <a:ea typeface="Arial" panose="020B0604020202020204"/>
                <a:cs typeface="Arial" panose="020B0604020202020204"/>
              </a:rPr>
              <a:t> </a:t>
            </a:r>
            <a:r>
              <a:rPr sz="800" kern="0" spc="20" dirty="0">
                <a:solidFill>
                  <a:srgbClr val="01086C">
                    <a:alpha val="100000"/>
                  </a:srgbClr>
                </a:solidFill>
                <a:latin typeface="Arial" panose="020B0604020202020204"/>
                <a:ea typeface="Arial" panose="020B0604020202020204"/>
                <a:cs typeface="Arial" panose="020B0604020202020204"/>
              </a:rPr>
              <a:t>maintenance</a:t>
            </a:r>
            <a:r>
              <a:rPr sz="800" kern="0" spc="40" dirty="0">
                <a:solidFill>
                  <a:srgbClr val="01086C">
                    <a:alpha val="100000"/>
                  </a:srgbClr>
                </a:solidFill>
                <a:latin typeface="Arial" panose="020B0604020202020204"/>
                <a:ea typeface="Arial" panose="020B0604020202020204"/>
                <a:cs typeface="Arial" panose="020B0604020202020204"/>
              </a:rPr>
              <a:t> </a:t>
            </a:r>
            <a:r>
              <a:rPr sz="800" kern="0" spc="20" dirty="0">
                <a:solidFill>
                  <a:srgbClr val="01086C">
                    <a:alpha val="100000"/>
                  </a:srgbClr>
                </a:solidFill>
                <a:latin typeface="Arial" panose="020B0604020202020204"/>
                <a:ea typeface="Arial" panose="020B0604020202020204"/>
                <a:cs typeface="Arial" panose="020B0604020202020204"/>
              </a:rPr>
              <a:t>code</a:t>
            </a:r>
            <a:endParaRPr lang="en-US" altLang="en-US" sz="800" dirty="0"/>
          </a:p>
        </p:txBody>
      </p:sp>
      <p:sp>
        <p:nvSpPr>
          <p:cNvPr id="179" name="textbox 179"/>
          <p:cNvSpPr/>
          <p:nvPr/>
        </p:nvSpPr>
        <p:spPr>
          <a:xfrm>
            <a:off x="2539990" y="3490885"/>
            <a:ext cx="107314" cy="102235"/>
          </a:xfrm>
          <a:prstGeom prst="rect">
            <a:avLst/>
          </a:prstGeom>
        </p:spPr>
        <p:txBody>
          <a:bodyPr vert="horz" wrap="square" lIns="0" tIns="0" rIns="0" bIns="0"/>
          <a:lstStyle/>
          <a:p>
            <a:pPr algn="l" rtl="0" eaLnBrk="0">
              <a:lnSpc>
                <a:spcPct val="83000"/>
              </a:lnSpc>
            </a:pPr>
            <a:endParaRPr lang="en-US" altLang="en-US" sz="100" dirty="0"/>
          </a:p>
          <a:p>
            <a:pPr marL="12700" algn="l" rtl="0" eaLnBrk="0">
              <a:lnSpc>
                <a:spcPct val="84000"/>
              </a:lnSpc>
            </a:pPr>
            <a:r>
              <a:rPr sz="600" kern="0" spc="20" dirty="0">
                <a:solidFill>
                  <a:srgbClr val="000000">
                    <a:alpha val="100000"/>
                  </a:srgbClr>
                </a:solidFill>
                <a:latin typeface="黑体" panose="02010609060101010101" charset="-122"/>
                <a:ea typeface="黑体" panose="02010609060101010101" charset="-122"/>
                <a:cs typeface="黑体" panose="02010609060101010101" charset="-122"/>
              </a:rPr>
              <a:t>40</a:t>
            </a:r>
            <a:endParaRPr lang="en-US" altLang="en-US" sz="6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0" name="table 180"/>
          <p:cNvGraphicFramePr>
            <a:graphicFrameLocks noGrp="1"/>
          </p:cNvGraphicFramePr>
          <p:nvPr/>
        </p:nvGraphicFramePr>
        <p:xfrm>
          <a:off x="473063" y="1177944"/>
          <a:ext cx="4387850" cy="1790065"/>
        </p:xfrm>
        <a:graphic>
          <a:graphicData uri="http://schemas.openxmlformats.org/drawingml/2006/table">
            <a:tbl>
              <a:tblPr/>
              <a:tblGrid>
                <a:gridCol w="676275"/>
                <a:gridCol w="1384300"/>
                <a:gridCol w="260350"/>
                <a:gridCol w="254000"/>
                <a:gridCol w="260350"/>
                <a:gridCol w="266700"/>
                <a:gridCol w="247650"/>
                <a:gridCol w="266700"/>
                <a:gridCol w="254000"/>
                <a:gridCol w="254000"/>
                <a:gridCol w="263525"/>
              </a:tblGrid>
              <a:tr h="262890">
                <a:tc rowSpan="3">
                  <a:txBody>
                    <a:bodyPr/>
                    <a:lstStyle/>
                    <a:p>
                      <a:pPr algn="l" rtl="0" eaLnBrk="0">
                        <a:lnSpc>
                          <a:spcPct val="134000"/>
                        </a:lnSpc>
                      </a:pPr>
                      <a:endParaRPr lang="en-US" altLang="en-US" sz="1000" dirty="0"/>
                    </a:p>
                    <a:p>
                      <a:pPr algn="l" rtl="0" eaLnBrk="0">
                        <a:lnSpc>
                          <a:spcPct val="135000"/>
                        </a:lnSpc>
                      </a:pPr>
                      <a:endParaRPr lang="en-US" altLang="en-US" sz="1000" dirty="0"/>
                    </a:p>
                    <a:p>
                      <a:pPr marL="85725" indent="-50800" algn="l" rtl="0" eaLnBrk="0">
                        <a:lnSpc>
                          <a:spcPct val="109000"/>
                        </a:lnSpc>
                        <a:spcBef>
                          <a:spcPts val="5"/>
                        </a:spcBef>
                      </a:pP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Three</a:t>
                      </a:r>
                      <a:r>
                        <a:rPr sz="7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curren</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inspection</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4000"/>
                        </a:lnSpc>
                      </a:pPr>
                      <a:endParaRPr lang="en-US" altLang="en-US" sz="500" dirty="0"/>
                    </a:p>
                    <a:p>
                      <a:pPr marL="158750" algn="l" rtl="0" eaLnBrk="0">
                        <a:lnSpc>
                          <a:spcPct val="98000"/>
                        </a:lnSpc>
                        <a:spcBef>
                          <a:spcPts val="5"/>
                        </a:spcBef>
                      </a:pP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Chassis</a:t>
                      </a:r>
                      <a:r>
                        <a:rPr sz="7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fastener</a:t>
                      </a:r>
                      <a:r>
                        <a:rPr sz="700"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torqu</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e</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44500">
                <a:tc v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800" dirty="0"/>
                    </a:p>
                    <a:p>
                      <a:pPr algn="l" rtl="0" eaLnBrk="0">
                        <a:lnSpc>
                          <a:spcPct val="7000"/>
                        </a:lnSpc>
                      </a:pPr>
                      <a:endParaRPr lang="en-US" altLang="en-US" sz="100" dirty="0"/>
                    </a:p>
                    <a:p>
                      <a:pPr marL="133350" algn="l" rtl="0" eaLnBrk="0">
                        <a:lnSpc>
                          <a:spcPct val="98000"/>
                        </a:lnSpc>
                      </a:pP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Brake</a:t>
                      </a:r>
                      <a:r>
                        <a:rPr sz="700" kern="0" spc="1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system</a:t>
                      </a:r>
                      <a:r>
                        <a:rPr sz="700" kern="0" spc="1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hard</a:t>
                      </a:r>
                      <a:r>
                        <a:rPr sz="700" kern="0" spc="1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pip</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e,</a:t>
                      </a:r>
                      <a:endParaRPr lang="en-US" altLang="en-US" sz="700" dirty="0"/>
                    </a:p>
                    <a:p>
                      <a:pPr marL="44450" algn="l" rtl="0" eaLnBrk="0">
                        <a:lnSpc>
                          <a:spcPct val="98000"/>
                        </a:lnSpc>
                        <a:spcBef>
                          <a:spcPts val="175"/>
                        </a:spcBef>
                      </a:pP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hose</a:t>
                      </a:r>
                      <a:r>
                        <a:rPr sz="700" kern="0" spc="2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and</a:t>
                      </a:r>
                      <a:r>
                        <a:rPr sz="700" kern="0" spc="2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related</a:t>
                      </a:r>
                      <a:r>
                        <a:rPr sz="700" kern="0" spc="2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component</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4950">
                <a:tc v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8000"/>
                        </a:lnSpc>
                      </a:pPr>
                      <a:endParaRPr lang="en-US" altLang="en-US" sz="400" dirty="0"/>
                    </a:p>
                    <a:p>
                      <a:pPr marL="44450" algn="l" rtl="0" eaLnBrk="0">
                        <a:lnSpc>
                          <a:spcPct val="98000"/>
                        </a:lnSpc>
                        <a:spcBef>
                          <a:spcPts val="0"/>
                        </a:spcBef>
                      </a:pP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Drive</a:t>
                      </a:r>
                      <a:r>
                        <a:rPr sz="700" kern="0" spc="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shaft</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7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ball</a:t>
                      </a:r>
                      <a:r>
                        <a:rPr sz="7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pin</a:t>
                      </a:r>
                      <a:r>
                        <a:rPr sz="700" kern="0" spc="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heath</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8000"/>
                        </a:lnSpc>
                      </a:pPr>
                      <a:endParaRPr lang="en-US" altLang="en-US" sz="600" dirty="0"/>
                    </a:p>
                    <a:p>
                      <a:pPr marL="101600" algn="l" rtl="0" eaLnBrk="0">
                        <a:lnSpc>
                          <a:spcPct val="82000"/>
                        </a:lnSpc>
                        <a:spcBef>
                          <a:spcPts val="5"/>
                        </a:spcBef>
                      </a:pP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I</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8300">
                <a:tc rowSpan="2">
                  <a:txBody>
                    <a:bodyPr/>
                    <a:lstStyle/>
                    <a:p>
                      <a:pPr algn="l" rtl="0" eaLnBrk="0">
                        <a:lnSpc>
                          <a:spcPct val="163000"/>
                        </a:lnSpc>
                      </a:pPr>
                      <a:endParaRPr lang="en-US" altLang="en-US" sz="1000" dirty="0"/>
                    </a:p>
                    <a:p>
                      <a:pPr marL="85725" algn="l" rtl="0" eaLnBrk="0">
                        <a:lnSpc>
                          <a:spcPts val="920"/>
                        </a:lnSpc>
                        <a:spcBef>
                          <a:spcPts val="5"/>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Wear</a:t>
                      </a:r>
                      <a:r>
                        <a:rPr sz="700" kern="0" spc="1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and</a:t>
                      </a:r>
                      <a:endParaRPr lang="en-US" altLang="en-US" sz="700" dirty="0"/>
                    </a:p>
                    <a:p>
                      <a:pPr marL="231775" algn="l" rtl="0" eaLnBrk="0">
                        <a:lnSpc>
                          <a:spcPts val="920"/>
                        </a:lnSpc>
                        <a:spcBef>
                          <a:spcPts val="225"/>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tear</a:t>
                      </a:r>
                      <a:endParaRPr lang="en-US" altLang="en-US" sz="700" dirty="0"/>
                    </a:p>
                    <a:p>
                      <a:pPr marL="85725" algn="l" rtl="0" eaLnBrk="0">
                        <a:lnSpc>
                          <a:spcPct val="98000"/>
                        </a:lnSpc>
                        <a:spcBef>
                          <a:spcPts val="35"/>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inspection</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3000"/>
                        </a:lnSpc>
                      </a:pPr>
                      <a:endParaRPr lang="en-US" altLang="en-US" sz="500" dirty="0"/>
                    </a:p>
                    <a:p>
                      <a:pPr marL="273050" algn="l" rtl="0" eaLnBrk="0">
                        <a:lnSpc>
                          <a:spcPct val="98000"/>
                        </a:lnSpc>
                      </a:pP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Tires</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7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Tread</a:t>
                      </a:r>
                      <a:r>
                        <a:rPr sz="700"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depth</a:t>
                      </a:r>
                      <a:endParaRPr lang="en-US" altLang="en-US" sz="700" dirty="0"/>
                    </a:p>
                    <a:p>
                      <a:pPr algn="l" rtl="0" eaLnBrk="0">
                        <a:lnSpc>
                          <a:spcPct val="104000"/>
                        </a:lnSpc>
                      </a:pPr>
                      <a:endParaRPr lang="en-US" altLang="en-US" sz="300" dirty="0"/>
                    </a:p>
                    <a:p>
                      <a:pPr marL="158750" algn="l" rtl="0" eaLnBrk="0">
                        <a:lnSpc>
                          <a:spcPct val="98000"/>
                        </a:lnSpc>
                        <a:spcBef>
                          <a:spcPts val="5"/>
                        </a:spcBef>
                      </a:pP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nut</a:t>
                      </a:r>
                      <a:r>
                        <a:rPr sz="700"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torque</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700"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tire</a:t>
                      </a:r>
                      <a:r>
                        <a:rPr sz="7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pressu</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re</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79425">
                <a:tc v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0000"/>
                        </a:lnSpc>
                      </a:pPr>
                      <a:endParaRPr lang="en-US" altLang="en-US" sz="800" dirty="0"/>
                    </a:p>
                    <a:p>
                      <a:pPr algn="l" rtl="0" eaLnBrk="0">
                        <a:lnSpc>
                          <a:spcPct val="6000"/>
                        </a:lnSpc>
                      </a:pPr>
                      <a:endParaRPr lang="en-US" altLang="en-US" sz="100" dirty="0"/>
                    </a:p>
                    <a:p>
                      <a:pPr marL="311150" algn="l" rtl="0" eaLnBrk="0">
                        <a:lnSpc>
                          <a:spcPct val="89000"/>
                        </a:lnSpc>
                      </a:pP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Lighting</a:t>
                      </a:r>
                      <a:r>
                        <a:rPr sz="700" kern="0" spc="2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syst</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em</a:t>
                      </a:r>
                      <a:endParaRPr lang="en-US" altLang="en-US" sz="700" dirty="0"/>
                    </a:p>
                    <a:p>
                      <a:pPr marL="438150" algn="l" rtl="0" eaLnBrk="0">
                        <a:lnSpc>
                          <a:spcPts val="1050"/>
                        </a:lnSpc>
                      </a:pP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horn,</a:t>
                      </a:r>
                      <a:r>
                        <a:rPr sz="700" kern="0" spc="1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wiper</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181" name="textbox 181"/>
          <p:cNvSpPr/>
          <p:nvPr/>
        </p:nvSpPr>
        <p:spPr>
          <a:xfrm>
            <a:off x="419106" y="340112"/>
            <a:ext cx="2723514" cy="455930"/>
          </a:xfrm>
          <a:prstGeom prst="rect">
            <a:avLst/>
          </a:prstGeom>
        </p:spPr>
        <p:txBody>
          <a:bodyPr vert="horz" wrap="square" lIns="0" tIns="0" rIns="0" bIns="0"/>
          <a:lstStyle/>
          <a:p>
            <a:pPr algn="l" rtl="0" eaLnBrk="0">
              <a:lnSpc>
                <a:spcPct val="78000"/>
              </a:lnSpc>
            </a:pPr>
            <a:endParaRPr lang="en-US" altLang="en-US" sz="100" dirty="0"/>
          </a:p>
          <a:p>
            <a:pPr marL="12700" algn="l" rtl="0" eaLnBrk="0">
              <a:lnSpc>
                <a:spcPct val="82000"/>
              </a:lnSpc>
            </a:pPr>
            <a:r>
              <a:rPr sz="1200" b="1" kern="0" spc="-50" dirty="0">
                <a:solidFill>
                  <a:srgbClr val="E50026">
                    <a:alpha val="100000"/>
                  </a:srgbClr>
                </a:solidFill>
                <a:latin typeface="Arial" panose="020B0604020202020204"/>
                <a:ea typeface="Arial" panose="020B0604020202020204"/>
                <a:cs typeface="Arial" panose="020B0604020202020204"/>
              </a:rPr>
              <a:t>IV</a:t>
            </a:r>
            <a:r>
              <a:rPr sz="1200" b="1" kern="0" spc="-60" dirty="0">
                <a:solidFill>
                  <a:srgbClr val="E50026">
                    <a:alpha val="100000"/>
                  </a:srgbClr>
                </a:solidFill>
                <a:latin typeface="宋体" panose="02010600030101010101" pitchFamily="2" charset="-122"/>
                <a:ea typeface="宋体" panose="02010600030101010101" pitchFamily="2" charset="-122"/>
                <a:cs typeface="宋体" panose="02010600030101010101" pitchFamily="2" charset="-122"/>
              </a:rPr>
              <a:t>、</a:t>
            </a:r>
            <a:r>
              <a:rPr sz="1200" b="1" kern="0" spc="-50" dirty="0">
                <a:solidFill>
                  <a:srgbClr val="E50026">
                    <a:alpha val="100000"/>
                  </a:srgbClr>
                </a:solidFill>
                <a:latin typeface="Arial" panose="020B0604020202020204"/>
                <a:ea typeface="Arial" panose="020B0604020202020204"/>
                <a:cs typeface="Arial" panose="020B0604020202020204"/>
              </a:rPr>
              <a:t>After</a:t>
            </a:r>
            <a:r>
              <a:rPr sz="1200" b="1" kern="0" spc="-60" dirty="0">
                <a:solidFill>
                  <a:srgbClr val="E50026">
                    <a:alpha val="100000"/>
                  </a:srgbClr>
                </a:solidFill>
                <a:latin typeface="Arial" panose="020B0604020202020204"/>
                <a:ea typeface="Arial" panose="020B0604020202020204"/>
                <a:cs typeface="Arial" panose="020B0604020202020204"/>
              </a:rPr>
              <a:t>-</a:t>
            </a:r>
            <a:r>
              <a:rPr sz="1200" b="1" kern="0" spc="-50" dirty="0">
                <a:solidFill>
                  <a:srgbClr val="E50026">
                    <a:alpha val="100000"/>
                  </a:srgbClr>
                </a:solidFill>
                <a:latin typeface="Arial" panose="020B0604020202020204"/>
                <a:ea typeface="Arial" panose="020B0604020202020204"/>
                <a:cs typeface="Arial" panose="020B0604020202020204"/>
              </a:rPr>
              <a:t>sales</a:t>
            </a:r>
            <a:r>
              <a:rPr sz="1200" kern="0" spc="-10" dirty="0">
                <a:solidFill>
                  <a:srgbClr val="E50026">
                    <a:alpha val="100000"/>
                  </a:srgbClr>
                </a:solidFill>
                <a:latin typeface="Arial" panose="020B0604020202020204"/>
                <a:ea typeface="Arial" panose="020B0604020202020204"/>
                <a:cs typeface="Arial" panose="020B0604020202020204"/>
              </a:rPr>
              <a:t> </a:t>
            </a:r>
            <a:r>
              <a:rPr sz="1200" b="1" kern="0" spc="-50" dirty="0">
                <a:solidFill>
                  <a:srgbClr val="E50026">
                    <a:alpha val="100000"/>
                  </a:srgbClr>
                </a:solidFill>
                <a:latin typeface="Arial" panose="020B0604020202020204"/>
                <a:ea typeface="Arial" panose="020B0604020202020204"/>
                <a:cs typeface="Arial" panose="020B0604020202020204"/>
              </a:rPr>
              <a:t>service</a:t>
            </a:r>
            <a:r>
              <a:rPr sz="1200" kern="0" spc="10" dirty="0">
                <a:solidFill>
                  <a:srgbClr val="E50026">
                    <a:alpha val="100000"/>
                  </a:srgbClr>
                </a:solidFill>
                <a:latin typeface="Arial" panose="020B0604020202020204"/>
                <a:ea typeface="Arial" panose="020B0604020202020204"/>
                <a:cs typeface="Arial" panose="020B0604020202020204"/>
              </a:rPr>
              <a:t> </a:t>
            </a:r>
            <a:r>
              <a:rPr sz="1200" b="1" kern="0" spc="-50" dirty="0">
                <a:solidFill>
                  <a:srgbClr val="E50026">
                    <a:alpha val="100000"/>
                  </a:srgbClr>
                </a:solidFill>
                <a:latin typeface="Arial" panose="020B0604020202020204"/>
                <a:ea typeface="Arial" panose="020B0604020202020204"/>
                <a:cs typeface="Arial" panose="020B0604020202020204"/>
              </a:rPr>
              <a:t>and</a:t>
            </a:r>
            <a:r>
              <a:rPr sz="1200" kern="0" spc="40" dirty="0">
                <a:solidFill>
                  <a:srgbClr val="E50026">
                    <a:alpha val="100000"/>
                  </a:srgbClr>
                </a:solidFill>
                <a:latin typeface="Arial" panose="020B0604020202020204"/>
                <a:ea typeface="Arial" panose="020B0604020202020204"/>
                <a:cs typeface="Arial" panose="020B0604020202020204"/>
              </a:rPr>
              <a:t> </a:t>
            </a:r>
            <a:r>
              <a:rPr sz="1200" b="1" kern="0" spc="-60" dirty="0">
                <a:solidFill>
                  <a:srgbClr val="E50026">
                    <a:alpha val="100000"/>
                  </a:srgbClr>
                </a:solidFill>
                <a:latin typeface="Arial" panose="020B0604020202020204"/>
                <a:ea typeface="Arial" panose="020B0604020202020204"/>
                <a:cs typeface="Arial" panose="020B0604020202020204"/>
              </a:rPr>
              <a:t>maintenance</a:t>
            </a:r>
            <a:endParaRPr lang="en-US" altLang="en-US" sz="1200" dirty="0"/>
          </a:p>
          <a:p>
            <a:pPr algn="l" rtl="0" eaLnBrk="0">
              <a:lnSpc>
                <a:spcPct val="109000"/>
              </a:lnSpc>
            </a:pPr>
            <a:endParaRPr lang="en-US" altLang="en-US" sz="800" dirty="0"/>
          </a:p>
          <a:p>
            <a:pPr algn="l" rtl="0" eaLnBrk="0">
              <a:lnSpc>
                <a:spcPct val="8000"/>
              </a:lnSpc>
            </a:pPr>
            <a:endParaRPr lang="en-US" altLang="en-US" sz="100" dirty="0"/>
          </a:p>
          <a:p>
            <a:pPr marL="139700" algn="l" rtl="0" eaLnBrk="0">
              <a:lnSpc>
                <a:spcPts val="1160"/>
              </a:lnSpc>
            </a:pPr>
            <a:r>
              <a:rPr sz="800" kern="0" spc="20" dirty="0">
                <a:solidFill>
                  <a:srgbClr val="3E468F">
                    <a:alpha val="100000"/>
                  </a:srgbClr>
                </a:solidFill>
                <a:latin typeface="Arial" panose="020B0604020202020204"/>
                <a:ea typeface="Arial" panose="020B0604020202020204"/>
                <a:cs typeface="Arial" panose="020B0604020202020204"/>
              </a:rPr>
              <a:t>4.Routine</a:t>
            </a:r>
            <a:r>
              <a:rPr sz="800" kern="0" spc="90" dirty="0">
                <a:solidFill>
                  <a:srgbClr val="3E468F">
                    <a:alpha val="100000"/>
                  </a:srgbClr>
                </a:solidFill>
                <a:latin typeface="Arial" panose="020B0604020202020204"/>
                <a:ea typeface="Arial" panose="020B0604020202020204"/>
                <a:cs typeface="Arial" panose="020B0604020202020204"/>
              </a:rPr>
              <a:t> </a:t>
            </a:r>
            <a:r>
              <a:rPr sz="800" kern="0" spc="20" dirty="0">
                <a:solidFill>
                  <a:srgbClr val="3E468F">
                    <a:alpha val="100000"/>
                  </a:srgbClr>
                </a:solidFill>
                <a:latin typeface="Arial" panose="020B0604020202020204"/>
                <a:ea typeface="Arial" panose="020B0604020202020204"/>
                <a:cs typeface="Arial" panose="020B0604020202020204"/>
              </a:rPr>
              <a:t>maintenance</a:t>
            </a:r>
            <a:r>
              <a:rPr sz="800" kern="0" spc="40" dirty="0">
                <a:solidFill>
                  <a:srgbClr val="3E468F">
                    <a:alpha val="100000"/>
                  </a:srgbClr>
                </a:solidFill>
                <a:latin typeface="Arial" panose="020B0604020202020204"/>
                <a:ea typeface="Arial" panose="020B0604020202020204"/>
                <a:cs typeface="Arial" panose="020B0604020202020204"/>
              </a:rPr>
              <a:t> </a:t>
            </a:r>
            <a:r>
              <a:rPr sz="800" kern="0" spc="20" dirty="0">
                <a:solidFill>
                  <a:srgbClr val="3E468F">
                    <a:alpha val="100000"/>
                  </a:srgbClr>
                </a:solidFill>
                <a:latin typeface="Arial" panose="020B0604020202020204"/>
                <a:ea typeface="Arial" panose="020B0604020202020204"/>
                <a:cs typeface="Arial" panose="020B0604020202020204"/>
              </a:rPr>
              <a:t>code</a:t>
            </a:r>
            <a:endParaRPr lang="en-US" altLang="en-US" sz="800" dirty="0"/>
          </a:p>
        </p:txBody>
      </p:sp>
      <p:sp>
        <p:nvSpPr>
          <p:cNvPr id="182" name="textbox 182"/>
          <p:cNvSpPr/>
          <p:nvPr/>
        </p:nvSpPr>
        <p:spPr>
          <a:xfrm>
            <a:off x="2539990" y="3491462"/>
            <a:ext cx="107314" cy="102235"/>
          </a:xfrm>
          <a:prstGeom prst="rect">
            <a:avLst/>
          </a:prstGeom>
        </p:spPr>
        <p:txBody>
          <a:bodyPr vert="horz" wrap="square" lIns="0" tIns="0" rIns="0" bIns="0"/>
          <a:lstStyle/>
          <a:p>
            <a:pPr algn="l" rtl="0" eaLnBrk="0">
              <a:lnSpc>
                <a:spcPct val="81000"/>
              </a:lnSpc>
            </a:pPr>
            <a:endParaRPr lang="en-US" altLang="en-US" sz="100" dirty="0"/>
          </a:p>
          <a:p>
            <a:pPr marL="12700" algn="l" rtl="0" eaLnBrk="0">
              <a:lnSpc>
                <a:spcPct val="84000"/>
              </a:lnSpc>
            </a:pPr>
            <a:r>
              <a:rPr sz="600" kern="0" spc="20" dirty="0">
                <a:solidFill>
                  <a:srgbClr val="000000">
                    <a:alpha val="100000"/>
                  </a:srgbClr>
                </a:solidFill>
                <a:latin typeface="黑体" panose="02010609060101010101" charset="-122"/>
                <a:ea typeface="黑体" panose="02010609060101010101" charset="-122"/>
                <a:cs typeface="黑体" panose="02010609060101010101" charset="-122"/>
              </a:rPr>
              <a:t>41</a:t>
            </a:r>
            <a:endParaRPr lang="en-US" altLang="en-US" sz="600" dirty="0"/>
          </a:p>
        </p:txBody>
      </p:sp>
      <p:sp>
        <p:nvSpPr>
          <p:cNvPr id="183" name="rect"/>
          <p:cNvSpPr/>
          <p:nvPr/>
        </p:nvSpPr>
        <p:spPr>
          <a:xfrm>
            <a:off x="311134" y="311138"/>
            <a:ext cx="6339" cy="171456"/>
          </a:xfrm>
          <a:prstGeom prst="rect">
            <a:avLst/>
          </a:prstGeom>
          <a:solidFill>
            <a:srgbClr val="FF0000">
              <a:alpha val="100000"/>
            </a:srgbClr>
          </a:solidFill>
          <a:ln cap="flat">
            <a:noFill/>
            <a:prstDash val="solid"/>
            <a:miter lim="0"/>
          </a:ln>
        </p:spPr>
        <p:txBody>
          <a:bodyPr rtlCol="0"/>
          <a:lstStyle/>
          <a:p>
            <a:pPr algn="ctr"/>
            <a:endParaRPr lang="zh-CN" alt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textbox 184"/>
          <p:cNvSpPr/>
          <p:nvPr/>
        </p:nvSpPr>
        <p:spPr>
          <a:xfrm>
            <a:off x="431785" y="344990"/>
            <a:ext cx="4265295" cy="2366010"/>
          </a:xfrm>
          <a:prstGeom prst="rect">
            <a:avLst/>
          </a:prstGeom>
        </p:spPr>
        <p:txBody>
          <a:bodyPr vert="horz" wrap="square" lIns="0" tIns="0" rIns="0" bIns="0"/>
          <a:lstStyle/>
          <a:p>
            <a:pPr algn="l" rtl="0" eaLnBrk="0">
              <a:lnSpc>
                <a:spcPct val="88000"/>
              </a:lnSpc>
            </a:pPr>
            <a:endParaRPr lang="en-US" altLang="en-US" sz="100" dirty="0"/>
          </a:p>
          <a:p>
            <a:pPr marL="12700" algn="l" rtl="0" eaLnBrk="0">
              <a:lnSpc>
                <a:spcPct val="84000"/>
              </a:lnSpc>
            </a:pPr>
            <a:r>
              <a:rPr sz="1100" b="1" kern="0" spc="0" dirty="0">
                <a:solidFill>
                  <a:srgbClr val="E50026">
                    <a:alpha val="100000"/>
                  </a:srgbClr>
                </a:solidFill>
                <a:latin typeface="Arial" panose="020B0604020202020204"/>
                <a:ea typeface="Arial" panose="020B0604020202020204"/>
                <a:cs typeface="Arial" panose="020B0604020202020204"/>
              </a:rPr>
              <a:t>IV</a:t>
            </a:r>
            <a:r>
              <a:rPr sz="1100" b="1" kern="0" spc="-10" dirty="0">
                <a:solidFill>
                  <a:srgbClr val="E50026">
                    <a:alpha val="100000"/>
                  </a:srgbClr>
                </a:solidFill>
                <a:latin typeface="宋体" panose="02010600030101010101" pitchFamily="2" charset="-122"/>
                <a:ea typeface="宋体" panose="02010600030101010101" pitchFamily="2" charset="-122"/>
                <a:cs typeface="宋体" panose="02010600030101010101" pitchFamily="2" charset="-122"/>
              </a:rPr>
              <a:t>、</a:t>
            </a:r>
            <a:r>
              <a:rPr sz="1100" b="1" kern="0" spc="0" dirty="0">
                <a:solidFill>
                  <a:srgbClr val="E50026">
                    <a:alpha val="100000"/>
                  </a:srgbClr>
                </a:solidFill>
                <a:latin typeface="Arial" panose="020B0604020202020204"/>
                <a:ea typeface="Arial" panose="020B0604020202020204"/>
                <a:cs typeface="Arial" panose="020B0604020202020204"/>
              </a:rPr>
              <a:t>After</a:t>
            </a:r>
            <a:r>
              <a:rPr sz="1100" b="1" kern="0" spc="-10" dirty="0">
                <a:solidFill>
                  <a:srgbClr val="E50026">
                    <a:alpha val="100000"/>
                  </a:srgbClr>
                </a:solidFill>
                <a:latin typeface="Arial" panose="020B0604020202020204"/>
                <a:ea typeface="Arial" panose="020B0604020202020204"/>
                <a:cs typeface="Arial" panose="020B0604020202020204"/>
              </a:rPr>
              <a:t>-</a:t>
            </a:r>
            <a:r>
              <a:rPr sz="1100" b="1" kern="0" spc="0" dirty="0">
                <a:solidFill>
                  <a:srgbClr val="E50026">
                    <a:alpha val="100000"/>
                  </a:srgbClr>
                </a:solidFill>
                <a:latin typeface="Arial" panose="020B0604020202020204"/>
                <a:ea typeface="Arial" panose="020B0604020202020204"/>
                <a:cs typeface="Arial" panose="020B0604020202020204"/>
              </a:rPr>
              <a:t>sales</a:t>
            </a:r>
            <a:r>
              <a:rPr sz="1100" kern="0" spc="20" dirty="0">
                <a:solidFill>
                  <a:srgbClr val="E50026">
                    <a:alpha val="100000"/>
                  </a:srgbClr>
                </a:solidFill>
                <a:latin typeface="Arial" panose="020B0604020202020204"/>
                <a:ea typeface="Arial" panose="020B0604020202020204"/>
                <a:cs typeface="Arial" panose="020B0604020202020204"/>
              </a:rPr>
              <a:t> </a:t>
            </a:r>
            <a:r>
              <a:rPr sz="1100" b="1" kern="0" spc="0" dirty="0">
                <a:solidFill>
                  <a:srgbClr val="E50026">
                    <a:alpha val="100000"/>
                  </a:srgbClr>
                </a:solidFill>
                <a:latin typeface="Arial" panose="020B0604020202020204"/>
                <a:ea typeface="Arial" panose="020B0604020202020204"/>
                <a:cs typeface="Arial" panose="020B0604020202020204"/>
              </a:rPr>
              <a:t>service</a:t>
            </a:r>
            <a:r>
              <a:rPr sz="1100" kern="0" spc="40" dirty="0">
                <a:solidFill>
                  <a:srgbClr val="E50026">
                    <a:alpha val="100000"/>
                  </a:srgbClr>
                </a:solidFill>
                <a:latin typeface="Arial" panose="020B0604020202020204"/>
                <a:ea typeface="Arial" panose="020B0604020202020204"/>
                <a:cs typeface="Arial" panose="020B0604020202020204"/>
              </a:rPr>
              <a:t> </a:t>
            </a:r>
            <a:r>
              <a:rPr sz="1100" b="1" kern="0" spc="0" dirty="0">
                <a:solidFill>
                  <a:srgbClr val="E50026">
                    <a:alpha val="100000"/>
                  </a:srgbClr>
                </a:solidFill>
                <a:latin typeface="Arial" panose="020B0604020202020204"/>
                <a:ea typeface="Arial" panose="020B0604020202020204"/>
                <a:cs typeface="Arial" panose="020B0604020202020204"/>
              </a:rPr>
              <a:t>and</a:t>
            </a:r>
            <a:r>
              <a:rPr sz="1100" kern="0" spc="70" dirty="0">
                <a:solidFill>
                  <a:srgbClr val="E50026">
                    <a:alpha val="100000"/>
                  </a:srgbClr>
                </a:solidFill>
                <a:latin typeface="Arial" panose="020B0604020202020204"/>
                <a:ea typeface="Arial" panose="020B0604020202020204"/>
                <a:cs typeface="Arial" panose="020B0604020202020204"/>
              </a:rPr>
              <a:t> </a:t>
            </a:r>
            <a:r>
              <a:rPr sz="1100" b="1" kern="0" spc="0" dirty="0">
                <a:solidFill>
                  <a:srgbClr val="E50026">
                    <a:alpha val="100000"/>
                  </a:srgbClr>
                </a:solidFill>
                <a:latin typeface="Arial" panose="020B0604020202020204"/>
                <a:ea typeface="Arial" panose="020B0604020202020204"/>
                <a:cs typeface="Arial" panose="020B0604020202020204"/>
              </a:rPr>
              <a:t>m</a:t>
            </a:r>
            <a:r>
              <a:rPr sz="1100" b="1" kern="0" spc="-10" dirty="0">
                <a:solidFill>
                  <a:srgbClr val="E50026">
                    <a:alpha val="100000"/>
                  </a:srgbClr>
                </a:solidFill>
                <a:latin typeface="Arial" panose="020B0604020202020204"/>
                <a:ea typeface="Arial" panose="020B0604020202020204"/>
                <a:cs typeface="Arial" panose="020B0604020202020204"/>
              </a:rPr>
              <a:t>aintenance</a:t>
            </a:r>
            <a:endParaRPr lang="en-US" altLang="en-US" sz="1100" dirty="0"/>
          </a:p>
          <a:p>
            <a:pPr marL="114300" algn="l" rtl="0" eaLnBrk="0">
              <a:lnSpc>
                <a:spcPts val="1020"/>
              </a:lnSpc>
              <a:spcBef>
                <a:spcPts val="1230"/>
              </a:spcBef>
            </a:pPr>
            <a:r>
              <a:rPr sz="700" kern="0" spc="20" dirty="0">
                <a:solidFill>
                  <a:srgbClr val="12197B">
                    <a:alpha val="100000"/>
                  </a:srgbClr>
                </a:solidFill>
                <a:latin typeface="Arial" panose="020B0604020202020204"/>
                <a:ea typeface="Arial" panose="020B0604020202020204"/>
                <a:cs typeface="Arial" panose="020B0604020202020204"/>
              </a:rPr>
              <a:t>4.Routine</a:t>
            </a:r>
            <a:r>
              <a:rPr sz="700" kern="0" spc="20" dirty="0">
                <a:solidFill>
                  <a:srgbClr val="12197B">
                    <a:alpha val="100000"/>
                  </a:srgbClr>
                </a:solidFill>
                <a:latin typeface="Arial" panose="020B0604020202020204"/>
                <a:ea typeface="Arial" panose="020B0604020202020204"/>
                <a:cs typeface="Arial" panose="020B0604020202020204"/>
              </a:rPr>
              <a:t>    </a:t>
            </a:r>
            <a:r>
              <a:rPr sz="700" kern="0" spc="20" dirty="0">
                <a:solidFill>
                  <a:srgbClr val="12197B">
                    <a:alpha val="100000"/>
                  </a:srgbClr>
                </a:solidFill>
                <a:latin typeface="Arial" panose="020B0604020202020204"/>
                <a:ea typeface="Arial" panose="020B0604020202020204"/>
                <a:cs typeface="Arial" panose="020B0604020202020204"/>
              </a:rPr>
              <a:t>maintenance</a:t>
            </a:r>
            <a:r>
              <a:rPr sz="700" kern="0" spc="10" dirty="0">
                <a:solidFill>
                  <a:srgbClr val="12197B">
                    <a:alpha val="100000"/>
                  </a:srgbClr>
                </a:solidFill>
                <a:latin typeface="Arial" panose="020B0604020202020204"/>
                <a:ea typeface="Arial" panose="020B0604020202020204"/>
                <a:cs typeface="Arial" panose="020B0604020202020204"/>
              </a:rPr>
              <a:t>    </a:t>
            </a:r>
            <a:r>
              <a:rPr sz="700" kern="0" spc="20" dirty="0">
                <a:solidFill>
                  <a:srgbClr val="12197B">
                    <a:alpha val="100000"/>
                  </a:srgbClr>
                </a:solidFill>
                <a:latin typeface="Arial" panose="020B0604020202020204"/>
                <a:ea typeface="Arial" panose="020B0604020202020204"/>
                <a:cs typeface="Arial" panose="020B0604020202020204"/>
              </a:rPr>
              <a:t>code</a:t>
            </a:r>
            <a:endParaRPr lang="en-US" altLang="en-US" sz="700" dirty="0"/>
          </a:p>
          <a:p>
            <a:pPr algn="l" rtl="0" eaLnBrk="0">
              <a:lnSpc>
                <a:spcPct val="193000"/>
              </a:lnSpc>
            </a:pPr>
            <a:endParaRPr lang="en-US" altLang="en-US" sz="1000" dirty="0"/>
          </a:p>
          <a:p>
            <a:pPr marL="114300" algn="l" rtl="0" eaLnBrk="0">
              <a:lnSpc>
                <a:spcPts val="1020"/>
              </a:lnSpc>
              <a:spcBef>
                <a:spcPts val="215"/>
              </a:spcBef>
            </a:pPr>
            <a:r>
              <a:rPr sz="700" kern="0" spc="20" dirty="0">
                <a:solidFill>
                  <a:srgbClr val="000000">
                    <a:alpha val="100000"/>
                  </a:srgbClr>
                </a:solidFill>
                <a:latin typeface="Arial" panose="020B0604020202020204"/>
                <a:ea typeface="Arial" panose="020B0604020202020204"/>
                <a:cs typeface="Arial" panose="020B0604020202020204"/>
              </a:rPr>
              <a:t>Description</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of</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symbols</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in</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the</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table</a:t>
            </a:r>
            <a:endParaRPr lang="en-US" altLang="en-US" sz="700" dirty="0"/>
          </a:p>
          <a:p>
            <a:pPr algn="l" rtl="0" eaLnBrk="0">
              <a:lnSpc>
                <a:spcPct val="109000"/>
              </a:lnSpc>
            </a:pPr>
            <a:endParaRPr lang="en-US" altLang="en-US" sz="1000" dirty="0"/>
          </a:p>
          <a:p>
            <a:pPr marL="292100" indent="-177800" algn="l" rtl="0" eaLnBrk="0">
              <a:lnSpc>
                <a:spcPct val="134000"/>
              </a:lnSpc>
              <a:spcBef>
                <a:spcPts val="210"/>
              </a:spcBef>
            </a:pPr>
            <a:r>
              <a:rPr sz="700" kern="0" spc="10" dirty="0">
                <a:solidFill>
                  <a:srgbClr val="000000">
                    <a:alpha val="100000"/>
                  </a:srgbClr>
                </a:solidFill>
                <a:latin typeface="Arial" panose="020B0604020202020204"/>
                <a:ea typeface="Arial" panose="020B0604020202020204"/>
                <a:cs typeface="Arial" panose="020B0604020202020204"/>
              </a:rPr>
              <a:t>l</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20" dirty="0">
                <a:solidFill>
                  <a:srgbClr val="000000">
                    <a:alpha val="100000"/>
                  </a:srgbClr>
                </a:solidFill>
                <a:latin typeface="Arial" panose="020B0604020202020204"/>
                <a:ea typeface="Arial" panose="020B0604020202020204"/>
                <a:cs typeface="Arial" panose="020B0604020202020204"/>
              </a:rPr>
              <a:t>Inspect</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these</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items</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and</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their</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associated</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parts</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and</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if</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ne</a:t>
            </a:r>
            <a:r>
              <a:rPr sz="700" kern="0" spc="10" dirty="0">
                <a:solidFill>
                  <a:srgbClr val="000000">
                    <a:alpha val="100000"/>
                  </a:srgbClr>
                </a:solidFill>
                <a:latin typeface="Arial" panose="020B0604020202020204"/>
                <a:ea typeface="Arial" panose="020B0604020202020204"/>
                <a:cs typeface="Arial" panose="020B0604020202020204"/>
              </a:rPr>
              <a:t>cessary,</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correct,</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tighten,</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clean,</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replenish</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adjust</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or</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replace</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th</a:t>
            </a:r>
            <a:r>
              <a:rPr sz="700" kern="0" spc="10" dirty="0">
                <a:solidFill>
                  <a:srgbClr val="000000">
                    <a:alpha val="100000"/>
                  </a:srgbClr>
                </a:solidFill>
                <a:latin typeface="Arial" panose="020B0604020202020204"/>
                <a:ea typeface="Arial" panose="020B0604020202020204"/>
                <a:cs typeface="Arial" panose="020B0604020202020204"/>
              </a:rPr>
              <a:t>em.</a:t>
            </a:r>
            <a:endParaRPr lang="en-US" altLang="en-US" sz="700" dirty="0"/>
          </a:p>
          <a:p>
            <a:pPr marL="114300" algn="l" rtl="0" eaLnBrk="0">
              <a:lnSpc>
                <a:spcPts val="1020"/>
              </a:lnSpc>
              <a:spcBef>
                <a:spcPts val="1355"/>
              </a:spcBef>
            </a:pPr>
            <a:r>
              <a:rPr sz="700" kern="0" spc="10" dirty="0">
                <a:solidFill>
                  <a:srgbClr val="000000">
                    <a:alpha val="100000"/>
                  </a:srgbClr>
                </a:solidFill>
                <a:latin typeface="Arial" panose="020B0604020202020204"/>
                <a:ea typeface="Arial" panose="020B0604020202020204"/>
                <a:cs typeface="Arial" panose="020B0604020202020204"/>
              </a:rPr>
              <a:t>R:</a:t>
            </a:r>
            <a:r>
              <a:rPr sz="700" kern="0" spc="20" dirty="0">
                <a:solidFill>
                  <a:srgbClr val="000000">
                    <a:alpha val="100000"/>
                  </a:srgbClr>
                </a:solidFill>
                <a:latin typeface="Arial" panose="020B0604020202020204"/>
                <a:ea typeface="Arial" panose="020B0604020202020204"/>
                <a:cs typeface="Arial" panose="020B0604020202020204"/>
              </a:rPr>
              <a:t>To</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change</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or</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alter</a:t>
            </a:r>
            <a:r>
              <a:rPr sz="700" kern="0" spc="10" dirty="0">
                <a:solidFill>
                  <a:srgbClr val="000000">
                    <a:alpha val="100000"/>
                  </a:srgbClr>
                </a:solidFill>
                <a:latin typeface="Arial" panose="020B0604020202020204"/>
                <a:ea typeface="Arial" panose="020B0604020202020204"/>
                <a:cs typeface="Arial" panose="020B0604020202020204"/>
              </a:rPr>
              <a:t>.</a:t>
            </a:r>
            <a:endParaRPr lang="en-US" altLang="en-US" sz="700" dirty="0"/>
          </a:p>
          <a:p>
            <a:pPr marL="114300" algn="l" rtl="0" eaLnBrk="0">
              <a:lnSpc>
                <a:spcPts val="1020"/>
              </a:lnSpc>
              <a:spcBef>
                <a:spcPts val="980"/>
              </a:spcBef>
            </a:pP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①</a:t>
            </a:r>
            <a:r>
              <a:rPr sz="700" kern="0" spc="20" dirty="0">
                <a:solidFill>
                  <a:srgbClr val="000000">
                    <a:alpha val="100000"/>
                  </a:srgbClr>
                </a:solidFill>
                <a:latin typeface="Arial" panose="020B0604020202020204"/>
                <a:ea typeface="Arial" panose="020B0604020202020204"/>
                <a:cs typeface="Arial" panose="020B0604020202020204"/>
              </a:rPr>
              <a:t>If</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necessary</a:t>
            </a:r>
            <a:r>
              <a:rPr sz="700" kern="0" spc="10" dirty="0">
                <a:solidFill>
                  <a:srgbClr val="000000">
                    <a:alpha val="100000"/>
                  </a:srgbClr>
                </a:solidFill>
                <a:latin typeface="Arial" panose="020B0604020202020204"/>
                <a:ea typeface="Arial" panose="020B0604020202020204"/>
                <a:cs typeface="Arial" panose="020B0604020202020204"/>
              </a:rPr>
              <a:t>,</a:t>
            </a:r>
            <a:r>
              <a:rPr sz="700" kern="0" spc="6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perform</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four</a:t>
            </a:r>
            <a:r>
              <a:rPr sz="700" kern="0" spc="2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wheel</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positioning</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or</a:t>
            </a:r>
            <a:r>
              <a:rPr sz="700" kern="0" spc="3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tire</a:t>
            </a:r>
            <a:r>
              <a:rPr sz="700" kern="0" spc="4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dynamic</a:t>
            </a:r>
            <a:r>
              <a:rPr sz="700" kern="0" spc="5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balancing</a:t>
            </a:r>
            <a:r>
              <a:rPr sz="700" kern="0" spc="10" dirty="0">
                <a:solidFill>
                  <a:srgbClr val="000000">
                    <a:alpha val="100000"/>
                  </a:srgbClr>
                </a:solidFill>
                <a:latin typeface="Arial" panose="020B0604020202020204"/>
                <a:ea typeface="Arial" panose="020B0604020202020204"/>
                <a:cs typeface="Arial" panose="020B0604020202020204"/>
              </a:rPr>
              <a:t>.</a:t>
            </a:r>
            <a:endParaRPr lang="en-US" altLang="en-US" sz="700" dirty="0"/>
          </a:p>
          <a:p>
            <a:pPr algn="l" rtl="0" eaLnBrk="0">
              <a:lnSpc>
                <a:spcPct val="108000"/>
              </a:lnSpc>
            </a:pPr>
            <a:endParaRPr lang="en-US" altLang="en-US" sz="900" dirty="0"/>
          </a:p>
          <a:p>
            <a:pPr algn="l" rtl="0" eaLnBrk="0">
              <a:lnSpc>
                <a:spcPct val="7000"/>
              </a:lnSpc>
            </a:pPr>
            <a:endParaRPr lang="en-US" altLang="en-US" sz="100" dirty="0"/>
          </a:p>
          <a:p>
            <a:pPr marL="234950" indent="-120650" algn="l" rtl="0" eaLnBrk="0">
              <a:lnSpc>
                <a:spcPct val="130000"/>
              </a:lnSpc>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②</a:t>
            </a:r>
            <a:r>
              <a:rPr sz="700" kern="0" spc="20" dirty="0">
                <a:solidFill>
                  <a:srgbClr val="000000">
                    <a:alpha val="100000"/>
                  </a:srgbClr>
                </a:solidFill>
                <a:latin typeface="Arial" panose="020B0604020202020204"/>
                <a:ea typeface="Arial" panose="020B0604020202020204"/>
                <a:cs typeface="Arial" panose="020B0604020202020204"/>
              </a:rPr>
              <a:t>Check</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your</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tires</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before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driving</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and</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use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tire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pressure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gauge</a:t>
            </a:r>
            <a:r>
              <a:rPr sz="700" kern="0" spc="20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to</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check</a:t>
            </a:r>
            <a:r>
              <a:rPr sz="700" kern="0" spc="20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your</a:t>
            </a:r>
            <a:r>
              <a:rPr sz="700" kern="0" spc="18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tire</a:t>
            </a:r>
            <a:r>
              <a:rPr sz="700" kern="0" spc="1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pressure</a:t>
            </a:r>
            <a:r>
              <a:rPr sz="700" kern="0" spc="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at</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least</a:t>
            </a:r>
            <a:r>
              <a:rPr sz="700" kern="0" spc="16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once</a:t>
            </a:r>
            <a:r>
              <a:rPr sz="700" kern="0" spc="170" dirty="0">
                <a:solidFill>
                  <a:srgbClr val="000000">
                    <a:alpha val="100000"/>
                  </a:srgbClr>
                </a:solidFill>
                <a:latin typeface="Arial" panose="020B0604020202020204"/>
                <a:ea typeface="Arial" panose="020B0604020202020204"/>
                <a:cs typeface="Arial" panose="020B0604020202020204"/>
              </a:rPr>
              <a:t> </a:t>
            </a:r>
            <a:r>
              <a:rPr sz="700" kern="0" spc="20" dirty="0">
                <a:solidFill>
                  <a:srgbClr val="000000">
                    <a:alpha val="100000"/>
                  </a:srgbClr>
                </a:solidFill>
                <a:latin typeface="Arial" panose="020B0604020202020204"/>
                <a:ea typeface="Arial" panose="020B0604020202020204"/>
                <a:cs typeface="Arial" panose="020B0604020202020204"/>
              </a:rPr>
              <a:t>a</a:t>
            </a:r>
            <a:r>
              <a:rPr sz="700" kern="0" spc="190" dirty="0">
                <a:solidFill>
                  <a:srgbClr val="000000">
                    <a:alpha val="100000"/>
                  </a:srgbClr>
                </a:solidFill>
                <a:latin typeface="Arial" panose="020B0604020202020204"/>
                <a:ea typeface="Arial" panose="020B0604020202020204"/>
                <a:cs typeface="Arial" panose="020B0604020202020204"/>
              </a:rPr>
              <a:t> </a:t>
            </a:r>
            <a:r>
              <a:rPr sz="700" kern="0" spc="10" dirty="0">
                <a:solidFill>
                  <a:srgbClr val="000000">
                    <a:alpha val="100000"/>
                  </a:srgbClr>
                </a:solidFill>
                <a:latin typeface="Arial" panose="020B0604020202020204"/>
                <a:ea typeface="Arial" panose="020B0604020202020204"/>
                <a:cs typeface="Arial" panose="020B0604020202020204"/>
              </a:rPr>
              <a:t>month.</a:t>
            </a:r>
            <a:endParaRPr lang="en-US" altLang="en-US" sz="700" dirty="0"/>
          </a:p>
        </p:txBody>
      </p:sp>
      <p:sp>
        <p:nvSpPr>
          <p:cNvPr id="185" name="textbox 185"/>
          <p:cNvSpPr/>
          <p:nvPr/>
        </p:nvSpPr>
        <p:spPr>
          <a:xfrm>
            <a:off x="2539990" y="3481747"/>
            <a:ext cx="120014" cy="114935"/>
          </a:xfrm>
          <a:prstGeom prst="rect">
            <a:avLst/>
          </a:prstGeom>
        </p:spPr>
        <p:txBody>
          <a:bodyPr vert="horz" wrap="square" lIns="0" tIns="0" rIns="0" bIns="0"/>
          <a:lstStyle/>
          <a:p>
            <a:pPr algn="l" rtl="0" eaLnBrk="0">
              <a:lnSpc>
                <a:spcPct val="80000"/>
              </a:lnSpc>
            </a:pPr>
            <a:endParaRPr lang="en-US" altLang="en-US" sz="100" dirty="0"/>
          </a:p>
          <a:p>
            <a:pPr marL="12700" algn="l" rtl="0" eaLnBrk="0">
              <a:lnSpc>
                <a:spcPct val="84000"/>
              </a:lnSpc>
            </a:pPr>
            <a:r>
              <a:rPr sz="700" kern="0" spc="20" dirty="0">
                <a:solidFill>
                  <a:srgbClr val="000000">
                    <a:alpha val="100000"/>
                  </a:srgbClr>
                </a:solidFill>
                <a:latin typeface="黑体" panose="02010609060101010101" charset="-122"/>
                <a:ea typeface="黑体" panose="02010609060101010101" charset="-122"/>
                <a:cs typeface="黑体" panose="02010609060101010101" charset="-122"/>
              </a:rPr>
              <a:t>42</a:t>
            </a:r>
            <a:endParaRPr lang="en-US" altLang="en-US" sz="700" dirty="0"/>
          </a:p>
        </p:txBody>
      </p:sp>
      <p:sp>
        <p:nvSpPr>
          <p:cNvPr id="186" name="rect"/>
          <p:cNvSpPr/>
          <p:nvPr/>
        </p:nvSpPr>
        <p:spPr>
          <a:xfrm>
            <a:off x="311134" y="311138"/>
            <a:ext cx="6339" cy="171456"/>
          </a:xfrm>
          <a:prstGeom prst="rect">
            <a:avLst/>
          </a:prstGeom>
          <a:solidFill>
            <a:srgbClr val="FF0000">
              <a:alpha val="100000"/>
            </a:srgbClr>
          </a:solidFill>
          <a:ln cap="flat">
            <a:noFill/>
            <a:prstDash val="solid"/>
            <a:miter lim="0"/>
          </a:ln>
        </p:spPr>
        <p:txBody>
          <a:bodyPr rtlCol="0"/>
          <a:lstStyle/>
          <a:p>
            <a:pPr algn="ctr"/>
            <a:endParaRPr lang="zh-CN" alt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textbox 187"/>
          <p:cNvSpPr/>
          <p:nvPr/>
        </p:nvSpPr>
        <p:spPr>
          <a:xfrm>
            <a:off x="419106" y="374262"/>
            <a:ext cx="4301490" cy="2489835"/>
          </a:xfrm>
          <a:prstGeom prst="rect">
            <a:avLst/>
          </a:prstGeom>
        </p:spPr>
        <p:txBody>
          <a:bodyPr vert="horz" wrap="square" lIns="0" tIns="0" rIns="0" bIns="0"/>
          <a:lstStyle/>
          <a:p>
            <a:pPr algn="l" rtl="0" eaLnBrk="0">
              <a:lnSpc>
                <a:spcPct val="87000"/>
              </a:lnSpc>
            </a:pPr>
            <a:endParaRPr lang="en-US" altLang="en-US" sz="100" dirty="0"/>
          </a:p>
          <a:p>
            <a:pPr marL="12700" algn="l" rtl="0" eaLnBrk="0">
              <a:lnSpc>
                <a:spcPct val="85000"/>
              </a:lnSpc>
            </a:pPr>
            <a:r>
              <a:rPr sz="800" b="1" kern="0" spc="20" dirty="0">
                <a:solidFill>
                  <a:srgbClr val="E50026">
                    <a:alpha val="100000"/>
                  </a:srgbClr>
                </a:solidFill>
                <a:latin typeface="Arial" panose="020B0604020202020204"/>
                <a:ea typeface="Arial" panose="020B0604020202020204"/>
                <a:cs typeface="Arial" panose="020B0604020202020204"/>
              </a:rPr>
              <a:t>IV</a:t>
            </a:r>
            <a:r>
              <a:rPr sz="800" kern="0" spc="-130" dirty="0">
                <a:solidFill>
                  <a:srgbClr val="E50026">
                    <a:alpha val="100000"/>
                  </a:srgbClr>
                </a:solidFill>
                <a:latin typeface="Arial" panose="020B0604020202020204"/>
                <a:ea typeface="Arial" panose="020B0604020202020204"/>
                <a:cs typeface="Arial" panose="020B0604020202020204"/>
              </a:rPr>
              <a:t> </a:t>
            </a:r>
            <a:r>
              <a:rPr sz="800" b="1" kern="0" spc="10" dirty="0">
                <a:solidFill>
                  <a:srgbClr val="E50026">
                    <a:alpha val="100000"/>
                  </a:srgbClr>
                </a:solidFill>
                <a:latin typeface="宋体" panose="02010600030101010101" pitchFamily="2" charset="-122"/>
                <a:ea typeface="宋体" panose="02010600030101010101" pitchFamily="2" charset="-122"/>
                <a:cs typeface="宋体" panose="02010600030101010101" pitchFamily="2" charset="-122"/>
              </a:rPr>
              <a:t>、</a:t>
            </a:r>
            <a:r>
              <a:rPr sz="800" b="1" kern="0" spc="20" dirty="0">
                <a:solidFill>
                  <a:srgbClr val="E50026">
                    <a:alpha val="100000"/>
                  </a:srgbClr>
                </a:solidFill>
                <a:latin typeface="Arial" panose="020B0604020202020204"/>
                <a:ea typeface="Arial" panose="020B0604020202020204"/>
                <a:cs typeface="Arial" panose="020B0604020202020204"/>
              </a:rPr>
              <a:t>After</a:t>
            </a:r>
            <a:r>
              <a:rPr sz="800" b="1" kern="0" spc="10" dirty="0">
                <a:solidFill>
                  <a:srgbClr val="E50026">
                    <a:alpha val="100000"/>
                  </a:srgbClr>
                </a:solidFill>
                <a:latin typeface="Arial" panose="020B0604020202020204"/>
                <a:ea typeface="Arial" panose="020B0604020202020204"/>
                <a:cs typeface="Arial" panose="020B0604020202020204"/>
              </a:rPr>
              <a:t>-</a:t>
            </a:r>
            <a:r>
              <a:rPr sz="800" b="1" kern="0" spc="20" dirty="0">
                <a:solidFill>
                  <a:srgbClr val="E50026">
                    <a:alpha val="100000"/>
                  </a:srgbClr>
                </a:solidFill>
                <a:latin typeface="Arial" panose="020B0604020202020204"/>
                <a:ea typeface="Arial" panose="020B0604020202020204"/>
                <a:cs typeface="Arial" panose="020B0604020202020204"/>
              </a:rPr>
              <a:t>sales</a:t>
            </a:r>
            <a:r>
              <a:rPr sz="800" kern="0" spc="10" dirty="0">
                <a:solidFill>
                  <a:srgbClr val="E50026">
                    <a:alpha val="100000"/>
                  </a:srgbClr>
                </a:solidFill>
                <a:latin typeface="Arial" panose="020B0604020202020204"/>
                <a:ea typeface="Arial" panose="020B0604020202020204"/>
                <a:cs typeface="Arial" panose="020B0604020202020204"/>
              </a:rPr>
              <a:t>        </a:t>
            </a:r>
            <a:r>
              <a:rPr sz="800" b="1" kern="0" spc="20" dirty="0">
                <a:solidFill>
                  <a:srgbClr val="E50026">
                    <a:alpha val="100000"/>
                  </a:srgbClr>
                </a:solidFill>
                <a:latin typeface="Arial" panose="020B0604020202020204"/>
                <a:ea typeface="Arial" panose="020B0604020202020204"/>
                <a:cs typeface="Arial" panose="020B0604020202020204"/>
              </a:rPr>
              <a:t>service</a:t>
            </a:r>
            <a:r>
              <a:rPr sz="800" kern="0" spc="20" dirty="0">
                <a:solidFill>
                  <a:srgbClr val="E50026">
                    <a:alpha val="100000"/>
                  </a:srgbClr>
                </a:solidFill>
                <a:latin typeface="Arial" panose="020B0604020202020204"/>
                <a:ea typeface="Arial" panose="020B0604020202020204"/>
                <a:cs typeface="Arial" panose="020B0604020202020204"/>
              </a:rPr>
              <a:t>        </a:t>
            </a:r>
            <a:r>
              <a:rPr sz="800" b="1" kern="0" spc="20" dirty="0">
                <a:solidFill>
                  <a:srgbClr val="E50026">
                    <a:alpha val="100000"/>
                  </a:srgbClr>
                </a:solidFill>
                <a:latin typeface="Arial" panose="020B0604020202020204"/>
                <a:ea typeface="Arial" panose="020B0604020202020204"/>
                <a:cs typeface="Arial" panose="020B0604020202020204"/>
              </a:rPr>
              <a:t>and</a:t>
            </a:r>
            <a:r>
              <a:rPr sz="800" kern="0" spc="20" dirty="0">
                <a:solidFill>
                  <a:srgbClr val="E50026">
                    <a:alpha val="100000"/>
                  </a:srgbClr>
                </a:solidFill>
                <a:latin typeface="Arial" panose="020B0604020202020204"/>
                <a:ea typeface="Arial" panose="020B0604020202020204"/>
                <a:cs typeface="Arial" panose="020B0604020202020204"/>
              </a:rPr>
              <a:t>        </a:t>
            </a:r>
            <a:r>
              <a:rPr sz="800" b="1" kern="0" spc="20" dirty="0">
                <a:solidFill>
                  <a:srgbClr val="E50026">
                    <a:alpha val="100000"/>
                  </a:srgbClr>
                </a:solidFill>
                <a:latin typeface="Arial" panose="020B0604020202020204"/>
                <a:ea typeface="Arial" panose="020B0604020202020204"/>
                <a:cs typeface="Arial" panose="020B0604020202020204"/>
              </a:rPr>
              <a:t>maintenan</a:t>
            </a:r>
            <a:r>
              <a:rPr sz="800" b="1" kern="0" spc="10" dirty="0">
                <a:solidFill>
                  <a:srgbClr val="E50026">
                    <a:alpha val="100000"/>
                  </a:srgbClr>
                </a:solidFill>
                <a:latin typeface="Arial" panose="020B0604020202020204"/>
                <a:ea typeface="Arial" panose="020B0604020202020204"/>
                <a:cs typeface="Arial" panose="020B0604020202020204"/>
              </a:rPr>
              <a:t>ce</a:t>
            </a:r>
            <a:endParaRPr lang="en-US" altLang="en-US" sz="800" dirty="0"/>
          </a:p>
          <a:p>
            <a:pPr marL="127000" algn="l" rtl="0" eaLnBrk="0">
              <a:lnSpc>
                <a:spcPts val="1160"/>
              </a:lnSpc>
              <a:spcBef>
                <a:spcPts val="1180"/>
              </a:spcBef>
            </a:pPr>
            <a:r>
              <a:rPr sz="800" kern="0" spc="20" dirty="0">
                <a:solidFill>
                  <a:srgbClr val="161C78">
                    <a:alpha val="100000"/>
                  </a:srgbClr>
                </a:solidFill>
                <a:latin typeface="Arial" panose="020B0604020202020204"/>
                <a:ea typeface="Arial" panose="020B0604020202020204"/>
                <a:cs typeface="Arial" panose="020B0604020202020204"/>
              </a:rPr>
              <a:t>5.Unconventional</a:t>
            </a:r>
            <a:r>
              <a:rPr sz="800" kern="0" spc="80" dirty="0">
                <a:solidFill>
                  <a:srgbClr val="161C78">
                    <a:alpha val="100000"/>
                  </a:srgbClr>
                </a:solidFill>
                <a:latin typeface="Arial" panose="020B0604020202020204"/>
                <a:ea typeface="Arial" panose="020B0604020202020204"/>
                <a:cs typeface="Arial" panose="020B0604020202020204"/>
              </a:rPr>
              <a:t> </a:t>
            </a:r>
            <a:r>
              <a:rPr sz="800" kern="0" spc="20" dirty="0">
                <a:solidFill>
                  <a:srgbClr val="161C78">
                    <a:alpha val="100000"/>
                  </a:srgbClr>
                </a:solidFill>
                <a:latin typeface="Arial" panose="020B0604020202020204"/>
                <a:ea typeface="Arial" panose="020B0604020202020204"/>
                <a:cs typeface="Arial" panose="020B0604020202020204"/>
              </a:rPr>
              <a:t>maintenance</a:t>
            </a:r>
            <a:r>
              <a:rPr sz="800" kern="0" spc="40" dirty="0">
                <a:solidFill>
                  <a:srgbClr val="161C78">
                    <a:alpha val="100000"/>
                  </a:srgbClr>
                </a:solidFill>
                <a:latin typeface="Arial" panose="020B0604020202020204"/>
                <a:ea typeface="Arial" panose="020B0604020202020204"/>
                <a:cs typeface="Arial" panose="020B0604020202020204"/>
              </a:rPr>
              <a:t> </a:t>
            </a:r>
            <a:r>
              <a:rPr sz="800" kern="0" spc="20" dirty="0">
                <a:solidFill>
                  <a:srgbClr val="161C78">
                    <a:alpha val="100000"/>
                  </a:srgbClr>
                </a:solidFill>
                <a:latin typeface="Arial" panose="020B0604020202020204"/>
                <a:ea typeface="Arial" panose="020B0604020202020204"/>
                <a:cs typeface="Arial" panose="020B0604020202020204"/>
              </a:rPr>
              <a:t>specification</a:t>
            </a:r>
            <a:endParaRPr lang="en-US" altLang="en-US" sz="800" dirty="0"/>
          </a:p>
          <a:p>
            <a:pPr algn="l" rtl="0" eaLnBrk="0">
              <a:lnSpc>
                <a:spcPct val="154000"/>
              </a:lnSpc>
            </a:pPr>
            <a:endParaRPr lang="en-US" altLang="en-US" sz="1000" dirty="0"/>
          </a:p>
          <a:p>
            <a:pPr marL="127000" algn="just" rtl="0" eaLnBrk="0">
              <a:lnSpc>
                <a:spcPct val="110000"/>
              </a:lnSpc>
              <a:spcBef>
                <a:spcPts val="250"/>
              </a:spcBef>
              <a:tabLst>
                <a:tab pos="4216400" algn="l"/>
              </a:tabLst>
            </a:pPr>
            <a:r>
              <a:rPr sz="800" kern="0" spc="0" dirty="0">
                <a:solidFill>
                  <a:srgbClr val="000000">
                    <a:alpha val="100000"/>
                  </a:srgbClr>
                </a:solidFill>
                <a:latin typeface="Arial" panose="020B0604020202020204"/>
                <a:ea typeface="Arial" panose="020B0604020202020204"/>
                <a:cs typeface="Arial" panose="020B0604020202020204"/>
              </a:rPr>
              <a:t>When</a:t>
            </a:r>
            <a:r>
              <a:rPr sz="800" kern="0" spc="2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the</a:t>
            </a:r>
            <a:r>
              <a:rPr sz="800" kern="0" spc="1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vehicle</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is</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in</a:t>
            </a:r>
            <a:r>
              <a:rPr sz="800" kern="0" spc="2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the</a:t>
            </a:r>
            <a:r>
              <a:rPr sz="800" kern="0" spc="1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following</a:t>
            </a:r>
            <a:r>
              <a:rPr sz="800" kern="0" spc="3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severe</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conditions</a:t>
            </a:r>
            <a:r>
              <a:rPr sz="800" kern="0" spc="-10" dirty="0">
                <a:solidFill>
                  <a:srgbClr val="000000">
                    <a:alpha val="100000"/>
                  </a:srgbClr>
                </a:solidFill>
                <a:latin typeface="Arial" panose="020B0604020202020204"/>
                <a:ea typeface="Arial" panose="020B0604020202020204"/>
                <a:cs typeface="Arial" panose="020B0604020202020204"/>
              </a:rPr>
              <a:t>,</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maintenance</a:t>
            </a:r>
            <a:r>
              <a:rPr sz="800" kern="0" spc="3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shall</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be</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carried</a:t>
            </a:r>
            <a:r>
              <a:rPr sz="800" kern="0" spc="3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out</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in</a:t>
            </a:r>
            <a:r>
              <a:rPr sz="800" kern="0" spc="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advance</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according</a:t>
            </a:r>
            <a:r>
              <a:rPr sz="800" kern="0" spc="2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to</a:t>
            </a:r>
            <a:r>
              <a:rPr sz="800" kern="0" spc="2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the</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requirements</a:t>
            </a:r>
            <a:r>
              <a:rPr sz="800" kern="0" spc="3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of</a:t>
            </a:r>
            <a:r>
              <a:rPr sz="800" kern="0" spc="-1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a:t>
            </a:r>
            <a:r>
              <a:rPr sz="800" kern="0" spc="0" dirty="0">
                <a:solidFill>
                  <a:srgbClr val="000000">
                    <a:alpha val="100000"/>
                  </a:srgbClr>
                </a:solidFill>
                <a:latin typeface="Arial" panose="020B0604020202020204"/>
                <a:ea typeface="Arial" panose="020B0604020202020204"/>
                <a:cs typeface="Arial" panose="020B0604020202020204"/>
              </a:rPr>
              <a:t>e</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unconventional</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maintenance</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specification</a:t>
            </a:r>
            <a:r>
              <a:rPr sz="800" kern="0" spc="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table</a:t>
            </a:r>
            <a:r>
              <a:rPr sz="800" kern="0" spc="3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or</a:t>
            </a:r>
            <a:r>
              <a:rPr sz="800" kern="0" spc="3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according</a:t>
            </a:r>
            <a:r>
              <a:rPr sz="800" kern="0" spc="2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to</a:t>
            </a:r>
            <a:r>
              <a:rPr sz="800" kern="0" spc="2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th</a:t>
            </a:r>
            <a:r>
              <a:rPr sz="800" kern="0" spc="0" dirty="0">
                <a:solidFill>
                  <a:srgbClr val="000000">
                    <a:alpha val="100000"/>
                  </a:srgbClr>
                </a:solidFill>
                <a:latin typeface="Arial" panose="020B0604020202020204"/>
                <a:ea typeface="Arial" panose="020B0604020202020204"/>
                <a:cs typeface="Arial" panose="020B0604020202020204"/>
              </a:rPr>
              <a:t>e</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circumstances:</a:t>
            </a:r>
            <a:endParaRPr lang="en-US" altLang="en-US" sz="800" dirty="0"/>
          </a:p>
          <a:p>
            <a:pPr marL="127000" algn="l" rtl="0" eaLnBrk="0">
              <a:lnSpc>
                <a:spcPts val="1160"/>
              </a:lnSpc>
              <a:spcBef>
                <a:spcPts val="1420"/>
              </a:spcBef>
            </a:pPr>
            <a:r>
              <a:rPr sz="800" kern="0" spc="-10" dirty="0">
                <a:solidFill>
                  <a:srgbClr val="000000">
                    <a:alpha val="100000"/>
                  </a:srgbClr>
                </a:solidFill>
                <a:latin typeface="Arial" panose="020B0604020202020204"/>
                <a:ea typeface="Arial" panose="020B0604020202020204"/>
                <a:cs typeface="Arial" panose="020B0604020202020204"/>
              </a:rPr>
              <a:t>1)</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Frequent</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use</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of</a:t>
            </a:r>
            <a:r>
              <a:rPr sz="800" kern="0" spc="2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bra</a:t>
            </a:r>
            <a:r>
              <a:rPr sz="800" kern="0" spc="-10" dirty="0">
                <a:solidFill>
                  <a:srgbClr val="000000">
                    <a:alpha val="100000"/>
                  </a:srgbClr>
                </a:solidFill>
                <a:latin typeface="Arial" panose="020B0604020202020204"/>
                <a:ea typeface="Arial" panose="020B0604020202020204"/>
                <a:cs typeface="Arial" panose="020B0604020202020204"/>
              </a:rPr>
              <a:t>kes</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is</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required;</a:t>
            </a:r>
            <a:endParaRPr lang="en-US" altLang="en-US" sz="800" dirty="0"/>
          </a:p>
          <a:p>
            <a:pPr marL="127000" algn="l" rtl="0" eaLnBrk="0">
              <a:lnSpc>
                <a:spcPts val="1160"/>
              </a:lnSpc>
              <a:spcBef>
                <a:spcPts val="940"/>
              </a:spcBef>
            </a:pPr>
            <a:r>
              <a:rPr sz="800" kern="0" spc="20" dirty="0">
                <a:solidFill>
                  <a:srgbClr val="000000">
                    <a:alpha val="100000"/>
                  </a:srgbClr>
                </a:solidFill>
                <a:latin typeface="Arial" panose="020B0604020202020204"/>
                <a:ea typeface="Arial" panose="020B0604020202020204"/>
                <a:cs typeface="Arial" panose="020B0604020202020204"/>
              </a:rPr>
              <a:t>2)</a:t>
            </a:r>
            <a:r>
              <a:rPr sz="800" kern="0" spc="9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Often</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in</a:t>
            </a:r>
            <a:r>
              <a:rPr sz="800" kern="0" spc="3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the</a:t>
            </a:r>
            <a:r>
              <a:rPr sz="800" kern="0" spc="3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outdoor</a:t>
            </a:r>
            <a:r>
              <a:rPr sz="800" kern="0" spc="1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temperature</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below</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20" dirty="0">
                <a:solidFill>
                  <a:srgbClr val="000000">
                    <a:alpha val="100000"/>
                  </a:srgbClr>
                </a:solidFill>
                <a:latin typeface="Arial" panose="020B0604020202020204"/>
                <a:ea typeface="Arial" panose="020B0604020202020204"/>
                <a:cs typeface="Arial" panose="020B0604020202020204"/>
              </a:rPr>
              <a:t>0</a:t>
            </a:r>
            <a:r>
              <a:rPr sz="800" kern="0" spc="-130" dirty="0">
                <a:solidFill>
                  <a:srgbClr val="000000">
                    <a:alpha val="100000"/>
                  </a:srgbClr>
                </a:solidFill>
                <a:latin typeface="Arial" panose="020B0604020202020204"/>
                <a:ea typeface="Arial" panose="020B0604020202020204"/>
                <a:cs typeface="Arial" panose="020B0604020202020204"/>
              </a:rPr>
              <a:t> </a:t>
            </a:r>
            <a:r>
              <a:rPr sz="8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800" kern="0" spc="-1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0" dirty="0">
                <a:solidFill>
                  <a:srgbClr val="000000">
                    <a:alpha val="100000"/>
                  </a:srgbClr>
                </a:solidFill>
                <a:latin typeface="Arial" panose="020B0604020202020204"/>
                <a:ea typeface="Arial" panose="020B0604020202020204"/>
                <a:cs typeface="Arial" panose="020B0604020202020204"/>
              </a:rPr>
              <a:t>or</a:t>
            </a:r>
            <a:r>
              <a:rPr sz="800" kern="0" spc="2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above</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20" dirty="0">
                <a:solidFill>
                  <a:srgbClr val="000000">
                    <a:alpha val="100000"/>
                  </a:srgbClr>
                </a:solidFill>
                <a:latin typeface="Arial" panose="020B0604020202020204"/>
                <a:ea typeface="Arial" panose="020B0604020202020204"/>
                <a:cs typeface="Arial" panose="020B0604020202020204"/>
              </a:rPr>
              <a:t>35</a:t>
            </a:r>
            <a:r>
              <a:rPr sz="800" kern="0" spc="-130" dirty="0">
                <a:solidFill>
                  <a:srgbClr val="000000">
                    <a:alpha val="100000"/>
                  </a:srgbClr>
                </a:solidFill>
                <a:latin typeface="Arial" panose="020B0604020202020204"/>
                <a:ea typeface="Arial" panose="020B0604020202020204"/>
                <a:cs typeface="Arial" panose="020B0604020202020204"/>
              </a:rPr>
              <a:t> </a:t>
            </a:r>
            <a:r>
              <a:rPr sz="8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800" kern="0" spc="-1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0" dirty="0">
                <a:solidFill>
                  <a:srgbClr val="000000">
                    <a:alpha val="100000"/>
                  </a:srgbClr>
                </a:solidFill>
                <a:latin typeface="Arial" panose="020B0604020202020204"/>
                <a:ea typeface="Arial" panose="020B0604020202020204"/>
                <a:cs typeface="Arial" panose="020B0604020202020204"/>
              </a:rPr>
              <a:t>driving</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conditions</a:t>
            </a:r>
            <a:r>
              <a:rPr sz="800" kern="0" spc="20" dirty="0">
                <a:solidFill>
                  <a:srgbClr val="000000">
                    <a:alpha val="100000"/>
                  </a:srgbClr>
                </a:solidFill>
                <a:latin typeface="Arial" panose="020B0604020202020204"/>
                <a:ea typeface="Arial" panose="020B0604020202020204"/>
                <a:cs typeface="Arial" panose="020B0604020202020204"/>
              </a:rPr>
              <a:t>;</a:t>
            </a:r>
            <a:endParaRPr lang="en-US" altLang="en-US" sz="800" dirty="0"/>
          </a:p>
          <a:p>
            <a:pPr marL="127000" algn="l" rtl="0" eaLnBrk="0">
              <a:lnSpc>
                <a:spcPts val="1160"/>
              </a:lnSpc>
              <a:spcBef>
                <a:spcPts val="940"/>
              </a:spcBef>
            </a:pPr>
            <a:r>
              <a:rPr sz="800" kern="0" spc="0" dirty="0">
                <a:solidFill>
                  <a:srgbClr val="000000">
                    <a:alpha val="100000"/>
                  </a:srgbClr>
                </a:solidFill>
                <a:latin typeface="Arial" panose="020B0604020202020204"/>
                <a:ea typeface="Arial" panose="020B0604020202020204"/>
                <a:cs typeface="Arial" panose="020B0604020202020204"/>
              </a:rPr>
              <a:t>3)</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Often</a:t>
            </a:r>
            <a:r>
              <a:rPr sz="800" kern="0" spc="3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speed</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up</a:t>
            </a:r>
            <a:r>
              <a:rPr sz="800" kern="0" spc="-10" dirty="0">
                <a:solidFill>
                  <a:srgbClr val="000000">
                    <a:alpha val="100000"/>
                  </a:srgbClr>
                </a:solidFill>
                <a:latin typeface="Arial" panose="020B0604020202020204"/>
                <a:ea typeface="Arial" panose="020B0604020202020204"/>
                <a:cs typeface="Arial" panose="020B0604020202020204"/>
              </a:rPr>
              <a:t>,</a:t>
            </a:r>
            <a:r>
              <a:rPr sz="800" kern="0" spc="3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slow</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down</a:t>
            </a:r>
            <a:r>
              <a:rPr sz="800" kern="0" spc="-10" dirty="0">
                <a:solidFill>
                  <a:srgbClr val="000000">
                    <a:alpha val="100000"/>
                  </a:srgbClr>
                </a:solidFill>
                <a:latin typeface="Arial" panose="020B0604020202020204"/>
                <a:ea typeface="Arial" panose="020B0604020202020204"/>
                <a:cs typeface="Arial" panose="020B0604020202020204"/>
              </a:rPr>
              <a:t>,</a:t>
            </a:r>
            <a:r>
              <a:rPr sz="800" kern="0" spc="3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or</a:t>
            </a:r>
            <a:r>
              <a:rPr sz="800" kern="0" spc="2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drive</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at</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high</a:t>
            </a:r>
            <a:r>
              <a:rPr sz="800" kern="0" spc="3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speeds</a:t>
            </a:r>
            <a:r>
              <a:rPr sz="800" kern="0" spc="-10" dirty="0">
                <a:solidFill>
                  <a:srgbClr val="000000">
                    <a:alpha val="100000"/>
                  </a:srgbClr>
                </a:solidFill>
                <a:latin typeface="Arial" panose="020B0604020202020204"/>
                <a:ea typeface="Arial" panose="020B0604020202020204"/>
                <a:cs typeface="Arial" panose="020B0604020202020204"/>
              </a:rPr>
              <a:t>;</a:t>
            </a:r>
            <a:endParaRPr lang="en-US" altLang="en-US" sz="800" dirty="0"/>
          </a:p>
          <a:p>
            <a:pPr marL="127000" algn="l" rtl="0" eaLnBrk="0">
              <a:lnSpc>
                <a:spcPts val="1160"/>
              </a:lnSpc>
              <a:spcBef>
                <a:spcPts val="940"/>
              </a:spcBef>
            </a:pPr>
            <a:r>
              <a:rPr sz="800" kern="0" spc="60" dirty="0">
                <a:solidFill>
                  <a:srgbClr val="000000">
                    <a:alpha val="100000"/>
                  </a:srgbClr>
                </a:solidFill>
                <a:latin typeface="Arial" panose="020B0604020202020204"/>
                <a:ea typeface="Arial" panose="020B0604020202020204"/>
                <a:cs typeface="Arial" panose="020B0604020202020204"/>
              </a:rPr>
              <a:t>4)</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Often</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on</a:t>
            </a:r>
            <a:r>
              <a:rPr sz="800" kern="0" spc="3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dusty</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roads</a:t>
            </a:r>
            <a:r>
              <a:rPr sz="800" kern="0" spc="60" dirty="0">
                <a:solidFill>
                  <a:srgbClr val="000000">
                    <a:alpha val="100000"/>
                  </a:srgbClr>
                </a:solidFill>
                <a:latin typeface="Arial" panose="020B0604020202020204"/>
                <a:ea typeface="Arial" panose="020B0604020202020204"/>
                <a:cs typeface="Arial" panose="020B0604020202020204"/>
              </a:rPr>
              <a:t>,</a:t>
            </a:r>
            <a:r>
              <a:rPr sz="800" kern="0" spc="3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often</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on</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bumpy</a:t>
            </a:r>
            <a:r>
              <a:rPr sz="800" kern="0" spc="60" dirty="0">
                <a:solidFill>
                  <a:srgbClr val="000000">
                    <a:alpha val="100000"/>
                  </a:srgbClr>
                </a:solidFill>
                <a:latin typeface="Arial" panose="020B0604020202020204"/>
                <a:ea typeface="Arial" panose="020B0604020202020204"/>
                <a:cs typeface="Arial" panose="020B0604020202020204"/>
              </a:rPr>
              <a:t>,</a:t>
            </a:r>
            <a:r>
              <a:rPr sz="800" kern="0" spc="1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waterlogged</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roads</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or</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mountain</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roads</a:t>
            </a:r>
            <a:r>
              <a:rPr sz="800" kern="0" spc="60" dirty="0">
                <a:solidFill>
                  <a:srgbClr val="000000">
                    <a:alpha val="100000"/>
                  </a:srgbClr>
                </a:solidFill>
                <a:latin typeface="Arial" panose="020B0604020202020204"/>
                <a:ea typeface="Arial" panose="020B0604020202020204"/>
                <a:cs typeface="Arial" panose="020B0604020202020204"/>
              </a:rPr>
              <a:t>;</a:t>
            </a:r>
            <a:endParaRPr lang="en-US" altLang="en-US" sz="800" dirty="0"/>
          </a:p>
          <a:p>
            <a:pPr algn="l" rtl="0" eaLnBrk="0">
              <a:lnSpc>
                <a:spcPct val="112000"/>
              </a:lnSpc>
            </a:pPr>
            <a:endParaRPr lang="en-US" altLang="en-US" sz="700" dirty="0"/>
          </a:p>
          <a:p>
            <a:pPr marL="127000" algn="l" rtl="0" eaLnBrk="0">
              <a:lnSpc>
                <a:spcPts val="1160"/>
              </a:lnSpc>
              <a:spcBef>
                <a:spcPts val="0"/>
              </a:spcBef>
            </a:pPr>
            <a:r>
              <a:rPr sz="800" kern="0" spc="-10" dirty="0">
                <a:solidFill>
                  <a:srgbClr val="000000">
                    <a:alpha val="100000"/>
                  </a:srgbClr>
                </a:solidFill>
                <a:latin typeface="Arial" panose="020B0604020202020204"/>
                <a:ea typeface="Arial" panose="020B0604020202020204"/>
                <a:cs typeface="Arial" panose="020B0604020202020204"/>
              </a:rPr>
              <a:t>5)</a:t>
            </a:r>
            <a:r>
              <a:rPr sz="800" kern="0" spc="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A</a:t>
            </a:r>
            <a:r>
              <a:rPr sz="800" kern="0" spc="1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vehicle</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used</a:t>
            </a:r>
            <a:r>
              <a:rPr sz="800" kern="0" spc="1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for</a:t>
            </a:r>
            <a:r>
              <a:rPr sz="800" kern="0" spc="1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special</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purposes</a:t>
            </a:r>
            <a:r>
              <a:rPr sz="800" kern="0" spc="2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suc</a:t>
            </a:r>
            <a:r>
              <a:rPr sz="800" kern="0" spc="-10" dirty="0">
                <a:solidFill>
                  <a:srgbClr val="000000">
                    <a:alpha val="100000"/>
                  </a:srgbClr>
                </a:solidFill>
                <a:latin typeface="Arial" panose="020B0604020202020204"/>
                <a:ea typeface="Arial" panose="020B0604020202020204"/>
                <a:cs typeface="Arial" panose="020B0604020202020204"/>
              </a:rPr>
              <a:t>h</a:t>
            </a:r>
            <a:r>
              <a:rPr sz="800" kern="0" spc="3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as</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police</a:t>
            </a:r>
            <a:r>
              <a:rPr sz="800" kern="0" spc="3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cars,</a:t>
            </a:r>
            <a:r>
              <a:rPr sz="800" kern="0" spc="1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taxis,</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rentals</a:t>
            </a:r>
            <a:r>
              <a:rPr sz="800" kern="0" spc="2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or</a:t>
            </a:r>
            <a:r>
              <a:rPr sz="800" kern="0" spc="2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other</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businesses.</a:t>
            </a:r>
            <a:endParaRPr lang="en-US" altLang="en-US" sz="800" dirty="0"/>
          </a:p>
        </p:txBody>
      </p:sp>
      <p:sp>
        <p:nvSpPr>
          <p:cNvPr id="188" name="textbox 188"/>
          <p:cNvSpPr/>
          <p:nvPr/>
        </p:nvSpPr>
        <p:spPr>
          <a:xfrm>
            <a:off x="2539990" y="3472692"/>
            <a:ext cx="132079" cy="127000"/>
          </a:xfrm>
          <a:prstGeom prst="rect">
            <a:avLst/>
          </a:prstGeom>
        </p:spPr>
        <p:txBody>
          <a:bodyPr vert="horz" wrap="square" lIns="0" tIns="0" rIns="0" bIns="0"/>
          <a:lstStyle/>
          <a:p>
            <a:pPr algn="l" rtl="0" eaLnBrk="0">
              <a:lnSpc>
                <a:spcPct val="84000"/>
              </a:lnSpc>
            </a:pPr>
            <a:endParaRPr lang="en-US" altLang="en-US" sz="100" dirty="0"/>
          </a:p>
          <a:p>
            <a:pPr marL="12700" algn="l" rtl="0" eaLnBrk="0">
              <a:lnSpc>
                <a:spcPct val="83000"/>
              </a:lnSpc>
            </a:pPr>
            <a:r>
              <a:rPr sz="800" kern="0" spc="10" dirty="0">
                <a:solidFill>
                  <a:srgbClr val="000000">
                    <a:alpha val="100000"/>
                  </a:srgbClr>
                </a:solidFill>
                <a:latin typeface="黑体" panose="02010609060101010101" charset="-122"/>
                <a:ea typeface="黑体" panose="02010609060101010101" charset="-122"/>
                <a:cs typeface="黑体" panose="02010609060101010101" charset="-122"/>
              </a:rPr>
              <a:t>43</a:t>
            </a:r>
            <a:endParaRPr lang="en-US" altLang="en-US" sz="800" dirty="0"/>
          </a:p>
        </p:txBody>
      </p:sp>
      <p:sp>
        <p:nvSpPr>
          <p:cNvPr id="189" name="rect"/>
          <p:cNvSpPr/>
          <p:nvPr/>
        </p:nvSpPr>
        <p:spPr>
          <a:xfrm>
            <a:off x="311134" y="317486"/>
            <a:ext cx="6339" cy="158761"/>
          </a:xfrm>
          <a:prstGeom prst="rect">
            <a:avLst/>
          </a:prstGeom>
          <a:solidFill>
            <a:srgbClr val="FF0000">
              <a:alpha val="100000"/>
            </a:srgbClr>
          </a:solidFill>
          <a:ln cap="flat">
            <a:noFill/>
            <a:prstDash val="solid"/>
            <a:miter lim="0"/>
          </a:ln>
        </p:spPr>
        <p:txBody>
          <a:bodyPr rtlCol="0"/>
          <a:lstStyle/>
          <a:p>
            <a:pPr algn="ctr"/>
            <a:endParaRPr lang="zh-CN" alt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0" name="table 190"/>
          <p:cNvGraphicFramePr>
            <a:graphicFrameLocks noGrp="1"/>
          </p:cNvGraphicFramePr>
          <p:nvPr/>
        </p:nvGraphicFramePr>
        <p:xfrm>
          <a:off x="466723" y="1457307"/>
          <a:ext cx="4394200" cy="1657350"/>
        </p:xfrm>
        <a:graphic>
          <a:graphicData uri="http://schemas.openxmlformats.org/drawingml/2006/table">
            <a:tbl>
              <a:tblPr/>
              <a:tblGrid>
                <a:gridCol w="1603375"/>
                <a:gridCol w="2790825"/>
              </a:tblGrid>
              <a:tr h="276225">
                <a:tc>
                  <a:txBody>
                    <a:bodyPr/>
                    <a:lstStyle/>
                    <a:p>
                      <a:pPr algn="l" rtl="0" eaLnBrk="0">
                        <a:lnSpc>
                          <a:spcPct val="100000"/>
                        </a:lnSpc>
                      </a:pPr>
                      <a:endParaRPr lang="en-US" altLang="en-US" sz="700" dirty="0"/>
                    </a:p>
                    <a:p>
                      <a:pPr algn="l" rtl="0" eaLnBrk="0">
                        <a:lnSpc>
                          <a:spcPct val="6000"/>
                        </a:lnSpc>
                      </a:pPr>
                      <a:endParaRPr lang="en-US" altLang="en-US" sz="100" dirty="0"/>
                    </a:p>
                    <a:p>
                      <a:pPr marL="581025" algn="l" rtl="0" eaLnBrk="0">
                        <a:lnSpc>
                          <a:spcPct val="78000"/>
                        </a:lnSpc>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Project</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4000"/>
                        </a:lnSpc>
                      </a:pPr>
                      <a:endParaRPr lang="en-US" altLang="en-US" sz="600" dirty="0"/>
                    </a:p>
                    <a:p>
                      <a:pPr marL="863600" algn="l" rtl="0" eaLnBrk="0">
                        <a:lnSpc>
                          <a:spcPts val="870"/>
                        </a:lnSpc>
                        <a:spcBef>
                          <a:spcPts val="5"/>
                        </a:spcBef>
                      </a:pP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nterval</a:t>
                      </a:r>
                      <a:r>
                        <a:rPr sz="7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of</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main</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tenance</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3050">
                <a:tc>
                  <a:txBody>
                    <a:bodyPr/>
                    <a:lstStyle/>
                    <a:p>
                      <a:pPr algn="l" rtl="0" eaLnBrk="0">
                        <a:lnSpc>
                          <a:spcPct val="110000"/>
                        </a:lnSpc>
                      </a:pPr>
                      <a:endParaRPr lang="en-US" altLang="en-US" sz="600" dirty="0"/>
                    </a:p>
                    <a:p>
                      <a:pPr marL="473075" algn="l" rtl="0" eaLnBrk="0">
                        <a:lnSpc>
                          <a:spcPts val="870"/>
                        </a:lnSpc>
                        <a:spcBef>
                          <a:spcPts val="5"/>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Tire</a:t>
                      </a:r>
                      <a:r>
                        <a:rPr sz="700" kern="0" spc="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rotation</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600" dirty="0"/>
                    </a:p>
                    <a:p>
                      <a:pPr marL="692150" algn="l" rtl="0" eaLnBrk="0">
                        <a:lnSpc>
                          <a:spcPct val="93000"/>
                        </a:lnSpc>
                        <a:spcBef>
                          <a:spcPts val="0"/>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12</a:t>
                      </a:r>
                      <a:r>
                        <a:rPr sz="700" kern="0" spc="2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months</a:t>
                      </a:r>
                      <a:r>
                        <a:rPr sz="700" kern="0" spc="2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or</a:t>
                      </a:r>
                      <a:r>
                        <a:rPr sz="700" kern="0" spc="2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10,000</a:t>
                      </a:r>
                      <a:r>
                        <a:rPr sz="700" kern="0" spc="2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kilometers</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3050">
                <a:tc>
                  <a:txBody>
                    <a:bodyPr/>
                    <a:lstStyle/>
                    <a:p>
                      <a:pPr algn="l" rtl="0" eaLnBrk="0">
                        <a:lnSpc>
                          <a:spcPct val="118000"/>
                        </a:lnSpc>
                      </a:pPr>
                      <a:endParaRPr lang="en-US" altLang="en-US" sz="500" dirty="0"/>
                    </a:p>
                    <a:p>
                      <a:pPr marL="384175" algn="l" rtl="0" eaLnBrk="0">
                        <a:lnSpc>
                          <a:spcPct val="92000"/>
                        </a:lnSpc>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Reducer</a:t>
                      </a:r>
                      <a:r>
                        <a:rPr sz="700" kern="0" spc="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gear</a:t>
                      </a:r>
                      <a:r>
                        <a:rPr sz="7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oil</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600" dirty="0"/>
                    </a:p>
                    <a:p>
                      <a:pPr marL="685800" algn="l" rtl="0" eaLnBrk="0">
                        <a:lnSpc>
                          <a:spcPct val="93000"/>
                        </a:lnSpc>
                        <a:spcBef>
                          <a:spcPts val="0"/>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12</a:t>
                      </a:r>
                      <a:r>
                        <a:rPr sz="700" kern="0" spc="2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months</a:t>
                      </a:r>
                      <a:r>
                        <a:rPr sz="700" kern="0" spc="2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or</a:t>
                      </a:r>
                      <a:r>
                        <a:rPr sz="700" kern="0" spc="2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10,000</a:t>
                      </a:r>
                      <a:r>
                        <a:rPr sz="700" kern="0" spc="2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kilometers</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3050">
                <a:tc>
                  <a:txBody>
                    <a:bodyPr/>
                    <a:lstStyle/>
                    <a:p>
                      <a:pPr algn="l" rtl="0" eaLnBrk="0">
                        <a:lnSpc>
                          <a:spcPct val="118000"/>
                        </a:lnSpc>
                      </a:pPr>
                      <a:endParaRPr lang="en-US" altLang="en-US" sz="500" dirty="0"/>
                    </a:p>
                    <a:p>
                      <a:pPr marL="460375" algn="l" rtl="0" eaLnBrk="0">
                        <a:lnSpc>
                          <a:spcPct val="92000"/>
                        </a:lnSpc>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Braking</a:t>
                      </a:r>
                      <a:r>
                        <a:rPr sz="700" kern="0" spc="1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fluid</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600" dirty="0"/>
                    </a:p>
                    <a:p>
                      <a:pPr marL="685800" algn="l" rtl="0" eaLnBrk="0">
                        <a:lnSpc>
                          <a:spcPct val="93000"/>
                        </a:lnSpc>
                        <a:spcBef>
                          <a:spcPts val="0"/>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18</a:t>
                      </a:r>
                      <a:r>
                        <a:rPr sz="700" kern="0" spc="2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months</a:t>
                      </a:r>
                      <a:r>
                        <a:rPr sz="700" kern="0" spc="2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or</a:t>
                      </a:r>
                      <a:r>
                        <a:rPr sz="700" kern="0" spc="2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15,000</a:t>
                      </a:r>
                      <a:r>
                        <a:rPr sz="700" kern="0" spc="2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kilometers</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61975">
                <a:tc>
                  <a:txBody>
                    <a:bodyPr/>
                    <a:lstStyle/>
                    <a:p>
                      <a:pPr algn="l" rtl="0" eaLnBrk="0">
                        <a:lnSpc>
                          <a:spcPct val="120000"/>
                        </a:lnSpc>
                      </a:pPr>
                      <a:endParaRPr lang="en-US" altLang="en-US" sz="1000" dirty="0"/>
                    </a:p>
                    <a:p>
                      <a:pPr algn="l" rtl="0" eaLnBrk="0">
                        <a:lnSpc>
                          <a:spcPct val="9000"/>
                        </a:lnSpc>
                      </a:pPr>
                      <a:endParaRPr lang="en-US" altLang="en-US" sz="100" dirty="0"/>
                    </a:p>
                    <a:p>
                      <a:pPr marL="250825" algn="l" rtl="0" eaLnBrk="0">
                        <a:lnSpc>
                          <a:spcPct val="83000"/>
                        </a:lnSpc>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Other</a:t>
                      </a:r>
                      <a:r>
                        <a:rPr sz="700"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items</a:t>
                      </a:r>
                      <a:r>
                        <a:rPr sz="700" kern="0" spc="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in</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routin</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e</a:t>
                      </a:r>
                      <a:endParaRPr lang="en-US" altLang="en-US" sz="700" dirty="0"/>
                    </a:p>
                    <a:p>
                      <a:pPr marL="250825" algn="l" rtl="0" eaLnBrk="0">
                        <a:lnSpc>
                          <a:spcPts val="1000"/>
                        </a:lnSpc>
                      </a:pP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maintenance</a:t>
                      </a:r>
                      <a:r>
                        <a:rPr sz="7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sc</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hedule</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8000"/>
                        </a:lnSpc>
                      </a:pPr>
                      <a:endParaRPr lang="en-US" altLang="en-US" sz="500" dirty="0"/>
                    </a:p>
                    <a:p>
                      <a:pPr marL="101600" algn="l" rtl="0" eaLnBrk="0">
                        <a:lnSpc>
                          <a:spcPct val="92000"/>
                        </a:lnSpc>
                      </a:pP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According</a:t>
                      </a:r>
                      <a:r>
                        <a:rPr sz="700" kern="0" spc="3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to</a:t>
                      </a:r>
                      <a:r>
                        <a:rPr sz="700" kern="0" spc="3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the</a:t>
                      </a:r>
                      <a:r>
                        <a:rPr sz="700" kern="0" spc="3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routine</a:t>
                      </a:r>
                      <a:r>
                        <a:rPr sz="700" kern="0" spc="2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maintenan</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ce</a:t>
                      </a:r>
                      <a:r>
                        <a:rPr sz="700" kern="0" spc="3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table</a:t>
                      </a:r>
                      <a:r>
                        <a:rPr sz="700" kern="0" spc="2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maintenance</a:t>
                      </a:r>
                      <a:endParaRPr lang="en-US" altLang="en-US" sz="700" dirty="0"/>
                    </a:p>
                    <a:p>
                      <a:pPr marL="209550" algn="l" rtl="0" eaLnBrk="0">
                        <a:lnSpc>
                          <a:spcPct val="92000"/>
                        </a:lnSpc>
                        <a:spcBef>
                          <a:spcPts val="275"/>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interval</a:t>
                      </a:r>
                      <a:r>
                        <a:rPr sz="700" kern="0" spc="1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corresponding</a:t>
                      </a:r>
                      <a:r>
                        <a:rPr sz="7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to</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half</a:t>
                      </a:r>
                      <a:r>
                        <a:rPr sz="7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or</a:t>
                      </a:r>
                      <a:r>
                        <a:rPr sz="7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on</a:t>
                      </a:r>
                      <a:r>
                        <a:rPr sz="7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the</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basis</a:t>
                      </a:r>
                      <a:r>
                        <a:rPr sz="7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of</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half</a:t>
                      </a:r>
                      <a:endParaRPr lang="en-US" altLang="en-US" sz="700" dirty="0"/>
                    </a:p>
                    <a:p>
                      <a:pPr algn="l" rtl="0" eaLnBrk="0">
                        <a:lnSpc>
                          <a:spcPct val="115000"/>
                        </a:lnSpc>
                      </a:pPr>
                      <a:endParaRPr lang="en-US" altLang="en-US" sz="200" dirty="0"/>
                    </a:p>
                    <a:p>
                      <a:pPr marL="520700" algn="l" rtl="0" eaLnBrk="0">
                        <a:lnSpc>
                          <a:spcPct val="92000"/>
                        </a:lnSpc>
                        <a:spcBef>
                          <a:spcPts val="0"/>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in</a:t>
                      </a:r>
                      <a:r>
                        <a:rPr sz="700" kern="0" spc="2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advance</a:t>
                      </a:r>
                      <a:r>
                        <a:rPr sz="700" kern="0" spc="2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depending</a:t>
                      </a:r>
                      <a:r>
                        <a:rPr sz="700" kern="0" spc="2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on</a:t>
                      </a:r>
                      <a:r>
                        <a:rPr sz="700" kern="0" spc="2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the</a:t>
                      </a:r>
                      <a:r>
                        <a:rPr sz="700" kern="0" spc="2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situation</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191" name="textbox 191"/>
          <p:cNvSpPr/>
          <p:nvPr/>
        </p:nvSpPr>
        <p:spPr>
          <a:xfrm>
            <a:off x="425445" y="346459"/>
            <a:ext cx="3338195" cy="918210"/>
          </a:xfrm>
          <a:prstGeom prst="rect">
            <a:avLst/>
          </a:prstGeom>
        </p:spPr>
        <p:txBody>
          <a:bodyPr vert="horz" wrap="square" lIns="0" tIns="0" rIns="0" bIns="0"/>
          <a:lstStyle/>
          <a:p>
            <a:pPr algn="l" rtl="0" eaLnBrk="0">
              <a:lnSpc>
                <a:spcPct val="78000"/>
              </a:lnSpc>
            </a:pPr>
            <a:endParaRPr lang="en-US" altLang="en-US" sz="100" dirty="0"/>
          </a:p>
          <a:p>
            <a:pPr marL="12700" algn="l" rtl="0" eaLnBrk="0">
              <a:lnSpc>
                <a:spcPct val="82000"/>
              </a:lnSpc>
            </a:pPr>
            <a:r>
              <a:rPr sz="1200" b="1" kern="0" spc="-50" dirty="0">
                <a:solidFill>
                  <a:srgbClr val="E50026">
                    <a:alpha val="100000"/>
                  </a:srgbClr>
                </a:solidFill>
                <a:latin typeface="Arial" panose="020B0604020202020204"/>
                <a:ea typeface="Arial" panose="020B0604020202020204"/>
                <a:cs typeface="Arial" panose="020B0604020202020204"/>
              </a:rPr>
              <a:t>IV</a:t>
            </a:r>
            <a:r>
              <a:rPr sz="1200" b="1" kern="0" spc="-60" dirty="0">
                <a:solidFill>
                  <a:srgbClr val="E50026">
                    <a:alpha val="100000"/>
                  </a:srgbClr>
                </a:solidFill>
                <a:latin typeface="宋体" panose="02010600030101010101" pitchFamily="2" charset="-122"/>
                <a:ea typeface="宋体" panose="02010600030101010101" pitchFamily="2" charset="-122"/>
                <a:cs typeface="宋体" panose="02010600030101010101" pitchFamily="2" charset="-122"/>
              </a:rPr>
              <a:t>、</a:t>
            </a:r>
            <a:r>
              <a:rPr sz="1200" b="1" kern="0" spc="-50" dirty="0">
                <a:solidFill>
                  <a:srgbClr val="E50026">
                    <a:alpha val="100000"/>
                  </a:srgbClr>
                </a:solidFill>
                <a:latin typeface="Arial" panose="020B0604020202020204"/>
                <a:ea typeface="Arial" panose="020B0604020202020204"/>
                <a:cs typeface="Arial" panose="020B0604020202020204"/>
              </a:rPr>
              <a:t>After</a:t>
            </a:r>
            <a:r>
              <a:rPr sz="1200" b="1" kern="0" spc="-60" dirty="0">
                <a:solidFill>
                  <a:srgbClr val="E50026">
                    <a:alpha val="100000"/>
                  </a:srgbClr>
                </a:solidFill>
                <a:latin typeface="Arial" panose="020B0604020202020204"/>
                <a:ea typeface="Arial" panose="020B0604020202020204"/>
                <a:cs typeface="Arial" panose="020B0604020202020204"/>
              </a:rPr>
              <a:t>-</a:t>
            </a:r>
            <a:r>
              <a:rPr sz="1200" b="1" kern="0" spc="-50" dirty="0">
                <a:solidFill>
                  <a:srgbClr val="E50026">
                    <a:alpha val="100000"/>
                  </a:srgbClr>
                </a:solidFill>
                <a:latin typeface="Arial" panose="020B0604020202020204"/>
                <a:ea typeface="Arial" panose="020B0604020202020204"/>
                <a:cs typeface="Arial" panose="020B0604020202020204"/>
              </a:rPr>
              <a:t>sales</a:t>
            </a:r>
            <a:r>
              <a:rPr sz="1200" kern="0" spc="-10" dirty="0">
                <a:solidFill>
                  <a:srgbClr val="E50026">
                    <a:alpha val="100000"/>
                  </a:srgbClr>
                </a:solidFill>
                <a:latin typeface="Arial" panose="020B0604020202020204"/>
                <a:ea typeface="Arial" panose="020B0604020202020204"/>
                <a:cs typeface="Arial" panose="020B0604020202020204"/>
              </a:rPr>
              <a:t> </a:t>
            </a:r>
            <a:r>
              <a:rPr sz="1200" b="1" kern="0" spc="-50" dirty="0">
                <a:solidFill>
                  <a:srgbClr val="E50026">
                    <a:alpha val="100000"/>
                  </a:srgbClr>
                </a:solidFill>
                <a:latin typeface="Arial" panose="020B0604020202020204"/>
                <a:ea typeface="Arial" panose="020B0604020202020204"/>
                <a:cs typeface="Arial" panose="020B0604020202020204"/>
              </a:rPr>
              <a:t>s</a:t>
            </a:r>
            <a:r>
              <a:rPr sz="1200" b="1" kern="0" spc="-60" dirty="0">
                <a:solidFill>
                  <a:srgbClr val="E50026">
                    <a:alpha val="100000"/>
                  </a:srgbClr>
                </a:solidFill>
                <a:latin typeface="Arial" panose="020B0604020202020204"/>
                <a:ea typeface="Arial" panose="020B0604020202020204"/>
                <a:cs typeface="Arial" panose="020B0604020202020204"/>
              </a:rPr>
              <a:t>ervice</a:t>
            </a:r>
            <a:r>
              <a:rPr sz="1200" kern="0" spc="10" dirty="0">
                <a:solidFill>
                  <a:srgbClr val="E50026">
                    <a:alpha val="100000"/>
                  </a:srgbClr>
                </a:solidFill>
                <a:latin typeface="Arial" panose="020B0604020202020204"/>
                <a:ea typeface="Arial" panose="020B0604020202020204"/>
                <a:cs typeface="Arial" panose="020B0604020202020204"/>
              </a:rPr>
              <a:t> </a:t>
            </a:r>
            <a:r>
              <a:rPr sz="1200" b="1" kern="0" spc="-60" dirty="0">
                <a:solidFill>
                  <a:srgbClr val="E50026">
                    <a:alpha val="100000"/>
                  </a:srgbClr>
                </a:solidFill>
                <a:latin typeface="Arial" panose="020B0604020202020204"/>
                <a:ea typeface="Arial" panose="020B0604020202020204"/>
                <a:cs typeface="Arial" panose="020B0604020202020204"/>
              </a:rPr>
              <a:t>and</a:t>
            </a:r>
            <a:r>
              <a:rPr sz="1200" kern="0" spc="40" dirty="0">
                <a:solidFill>
                  <a:srgbClr val="E50026">
                    <a:alpha val="100000"/>
                  </a:srgbClr>
                </a:solidFill>
                <a:latin typeface="Arial" panose="020B0604020202020204"/>
                <a:ea typeface="Arial" panose="020B0604020202020204"/>
                <a:cs typeface="Arial" panose="020B0604020202020204"/>
              </a:rPr>
              <a:t> </a:t>
            </a:r>
            <a:r>
              <a:rPr sz="1200" b="1" kern="0" spc="-60" dirty="0">
                <a:solidFill>
                  <a:srgbClr val="E50026">
                    <a:alpha val="100000"/>
                  </a:srgbClr>
                </a:solidFill>
                <a:latin typeface="Arial" panose="020B0604020202020204"/>
                <a:ea typeface="Arial" panose="020B0604020202020204"/>
                <a:cs typeface="Arial" panose="020B0604020202020204"/>
              </a:rPr>
              <a:t>maintenance</a:t>
            </a:r>
            <a:endParaRPr lang="en-US" altLang="en-US" sz="1200" dirty="0"/>
          </a:p>
          <a:p>
            <a:pPr marL="127000" algn="l" rtl="0" eaLnBrk="0">
              <a:lnSpc>
                <a:spcPts val="1160"/>
              </a:lnSpc>
              <a:spcBef>
                <a:spcPts val="1045"/>
              </a:spcBef>
            </a:pPr>
            <a:r>
              <a:rPr sz="800" kern="0" spc="20" dirty="0">
                <a:solidFill>
                  <a:srgbClr val="030A6E">
                    <a:alpha val="100000"/>
                  </a:srgbClr>
                </a:solidFill>
                <a:latin typeface="Arial" panose="020B0604020202020204"/>
                <a:ea typeface="Arial" panose="020B0604020202020204"/>
                <a:cs typeface="Arial" panose="020B0604020202020204"/>
              </a:rPr>
              <a:t>5.Unconventional</a:t>
            </a:r>
            <a:r>
              <a:rPr sz="800" kern="0" spc="80" dirty="0">
                <a:solidFill>
                  <a:srgbClr val="030A6E">
                    <a:alpha val="100000"/>
                  </a:srgbClr>
                </a:solidFill>
                <a:latin typeface="Arial" panose="020B0604020202020204"/>
                <a:ea typeface="Arial" panose="020B0604020202020204"/>
                <a:cs typeface="Arial" panose="020B0604020202020204"/>
              </a:rPr>
              <a:t> </a:t>
            </a:r>
            <a:r>
              <a:rPr sz="800" kern="0" spc="20" dirty="0">
                <a:solidFill>
                  <a:srgbClr val="030A6E">
                    <a:alpha val="100000"/>
                  </a:srgbClr>
                </a:solidFill>
                <a:latin typeface="Arial" panose="020B0604020202020204"/>
                <a:ea typeface="Arial" panose="020B0604020202020204"/>
                <a:cs typeface="Arial" panose="020B0604020202020204"/>
              </a:rPr>
              <a:t>maintenance</a:t>
            </a:r>
            <a:r>
              <a:rPr sz="800" kern="0" spc="40" dirty="0">
                <a:solidFill>
                  <a:srgbClr val="030A6E">
                    <a:alpha val="100000"/>
                  </a:srgbClr>
                </a:solidFill>
                <a:latin typeface="Arial" panose="020B0604020202020204"/>
                <a:ea typeface="Arial" panose="020B0604020202020204"/>
                <a:cs typeface="Arial" panose="020B0604020202020204"/>
              </a:rPr>
              <a:t> </a:t>
            </a:r>
            <a:r>
              <a:rPr sz="800" kern="0" spc="20" dirty="0">
                <a:solidFill>
                  <a:srgbClr val="030A6E">
                    <a:alpha val="100000"/>
                  </a:srgbClr>
                </a:solidFill>
                <a:latin typeface="Arial" panose="020B0604020202020204"/>
                <a:ea typeface="Arial" panose="020B0604020202020204"/>
                <a:cs typeface="Arial" panose="020B0604020202020204"/>
              </a:rPr>
              <a:t>specification</a:t>
            </a:r>
            <a:endParaRPr lang="en-US" altLang="en-US" sz="800" dirty="0"/>
          </a:p>
          <a:p>
            <a:pPr algn="l" rtl="0" eaLnBrk="0">
              <a:lnSpc>
                <a:spcPct val="187000"/>
              </a:lnSpc>
            </a:pPr>
            <a:endParaRPr lang="en-US" altLang="en-US" sz="1000" dirty="0"/>
          </a:p>
          <a:p>
            <a:pPr algn="l" rtl="0" eaLnBrk="0">
              <a:lnSpc>
                <a:spcPct val="103000"/>
              </a:lnSpc>
            </a:pPr>
            <a:endParaRPr lang="en-US" altLang="en-US" sz="200" dirty="0"/>
          </a:p>
          <a:p>
            <a:pPr algn="r" rtl="0" eaLnBrk="0">
              <a:lnSpc>
                <a:spcPts val="1160"/>
              </a:lnSpc>
              <a:spcBef>
                <a:spcPts val="0"/>
              </a:spcBef>
            </a:pPr>
            <a:r>
              <a:rPr sz="800" kern="0" spc="10" dirty="0">
                <a:solidFill>
                  <a:srgbClr val="000000">
                    <a:alpha val="100000"/>
                  </a:srgbClr>
                </a:solidFill>
                <a:latin typeface="Arial" panose="020B0604020202020204"/>
                <a:ea typeface="Arial" panose="020B0604020202020204"/>
                <a:cs typeface="Arial" panose="020B0604020202020204"/>
              </a:rPr>
              <a:t>Unconventional</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mai</a:t>
            </a:r>
            <a:r>
              <a:rPr sz="800" kern="0" spc="0" dirty="0">
                <a:solidFill>
                  <a:srgbClr val="000000">
                    <a:alpha val="100000"/>
                  </a:srgbClr>
                </a:solidFill>
                <a:latin typeface="Arial" panose="020B0604020202020204"/>
                <a:ea typeface="Arial" panose="020B0604020202020204"/>
                <a:cs typeface="Arial" panose="020B0604020202020204"/>
              </a:rPr>
              <a:t>ntenance</a:t>
            </a:r>
            <a:r>
              <a:rPr sz="800" kern="0" spc="3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specification</a:t>
            </a:r>
            <a:r>
              <a:rPr sz="800" kern="0" spc="2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table</a:t>
            </a:r>
            <a:endParaRPr lang="en-US" altLang="en-US" sz="800" dirty="0"/>
          </a:p>
        </p:txBody>
      </p:sp>
      <p:sp>
        <p:nvSpPr>
          <p:cNvPr id="192" name="textbox 192"/>
          <p:cNvSpPr/>
          <p:nvPr/>
        </p:nvSpPr>
        <p:spPr>
          <a:xfrm>
            <a:off x="2539990" y="3491462"/>
            <a:ext cx="107314" cy="102235"/>
          </a:xfrm>
          <a:prstGeom prst="rect">
            <a:avLst/>
          </a:prstGeom>
        </p:spPr>
        <p:txBody>
          <a:bodyPr vert="horz" wrap="square" lIns="0" tIns="0" rIns="0" bIns="0"/>
          <a:lstStyle/>
          <a:p>
            <a:pPr algn="l" rtl="0" eaLnBrk="0">
              <a:lnSpc>
                <a:spcPct val="81000"/>
              </a:lnSpc>
            </a:pPr>
            <a:endParaRPr lang="en-US" altLang="en-US" sz="100" dirty="0"/>
          </a:p>
          <a:p>
            <a:pPr marL="12700" algn="l" rtl="0" eaLnBrk="0">
              <a:lnSpc>
                <a:spcPct val="84000"/>
              </a:lnSpc>
            </a:pPr>
            <a:r>
              <a:rPr sz="600" kern="0" spc="20" dirty="0">
                <a:solidFill>
                  <a:srgbClr val="000000">
                    <a:alpha val="100000"/>
                  </a:srgbClr>
                </a:solidFill>
                <a:latin typeface="黑体" panose="02010609060101010101" charset="-122"/>
                <a:ea typeface="黑体" panose="02010609060101010101" charset="-122"/>
                <a:cs typeface="黑体" panose="02010609060101010101" charset="-122"/>
              </a:rPr>
              <a:t>44</a:t>
            </a:r>
            <a:endParaRPr lang="en-US" altLang="en-US" sz="6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3" name="table 193"/>
          <p:cNvGraphicFramePr>
            <a:graphicFrameLocks noGrp="1"/>
          </p:cNvGraphicFramePr>
          <p:nvPr/>
        </p:nvGraphicFramePr>
        <p:xfrm>
          <a:off x="479403" y="1057266"/>
          <a:ext cx="4406900" cy="2127249"/>
        </p:xfrm>
        <a:graphic>
          <a:graphicData uri="http://schemas.openxmlformats.org/drawingml/2006/table">
            <a:tbl>
              <a:tblPr/>
              <a:tblGrid>
                <a:gridCol w="1082675"/>
                <a:gridCol w="1663700"/>
                <a:gridCol w="1660525"/>
              </a:tblGrid>
              <a:tr h="282575">
                <a:tc>
                  <a:txBody>
                    <a:bodyPr/>
                    <a:lstStyle/>
                    <a:p>
                      <a:pPr algn="l" rtl="0" eaLnBrk="0">
                        <a:lnSpc>
                          <a:spcPct val="108000"/>
                        </a:lnSpc>
                      </a:pPr>
                      <a:endParaRPr lang="en-US" altLang="en-US" sz="600" dirty="0"/>
                    </a:p>
                    <a:p>
                      <a:pPr marL="66675" algn="l" rtl="0" eaLnBrk="0">
                        <a:lnSpc>
                          <a:spcPct val="93000"/>
                        </a:lnSpc>
                        <a:spcBef>
                          <a:spcPts val="5"/>
                        </a:spcBef>
                      </a:pP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Problem</a:t>
                      </a:r>
                      <a:r>
                        <a:rPr sz="7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phenom</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enon</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8000"/>
                        </a:lnSpc>
                      </a:pPr>
                      <a:endParaRPr lang="en-US" altLang="en-US" sz="600" dirty="0"/>
                    </a:p>
                    <a:p>
                      <a:pPr marL="400050" algn="l" rtl="0" eaLnBrk="0">
                        <a:lnSpc>
                          <a:spcPct val="93000"/>
                        </a:lnSpc>
                        <a:spcBef>
                          <a:spcPts val="5"/>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Reasons</a:t>
                      </a:r>
                      <a:r>
                        <a:rPr sz="700" kern="0" spc="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of</a:t>
                      </a:r>
                      <a:r>
                        <a:rPr sz="7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problem</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4000"/>
                        </a:lnSpc>
                      </a:pPr>
                      <a:endParaRPr lang="en-US" altLang="en-US" sz="700" dirty="0"/>
                    </a:p>
                    <a:p>
                      <a:pPr marL="412750" algn="l" rtl="0" eaLnBrk="0">
                        <a:lnSpc>
                          <a:spcPts val="870"/>
                        </a:lnSpc>
                      </a:pP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Elimination</a:t>
                      </a:r>
                      <a:r>
                        <a:rPr sz="700" kern="0" spc="1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meth</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ods</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57250">
                <a:tc>
                  <a:txBody>
                    <a:bodyPr/>
                    <a:lstStyle/>
                    <a:p>
                      <a:pPr algn="l" rtl="0" eaLnBrk="0">
                        <a:lnSpc>
                          <a:spcPct val="171000"/>
                        </a:lnSpc>
                      </a:pPr>
                      <a:endParaRPr lang="en-US" altLang="en-US" sz="1000" dirty="0"/>
                    </a:p>
                    <a:p>
                      <a:pPr algn="l" rtl="0" eaLnBrk="0">
                        <a:lnSpc>
                          <a:spcPct val="9000"/>
                        </a:lnSpc>
                      </a:pPr>
                      <a:endParaRPr lang="en-US" altLang="en-US" sz="100" dirty="0"/>
                    </a:p>
                    <a:p>
                      <a:pPr marL="66675" algn="just" rtl="0" eaLnBrk="0">
                        <a:lnSpc>
                          <a:spcPct val="120000"/>
                        </a:lnSpc>
                        <a:tabLst>
                          <a:tab pos="921385" algn="l"/>
                        </a:tabLst>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Turn</a:t>
                      </a:r>
                      <a:r>
                        <a:rPr sz="700" kern="0" spc="3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on</a:t>
                      </a:r>
                      <a:r>
                        <a:rPr sz="700" kern="0" spc="3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the</a:t>
                      </a:r>
                      <a:r>
                        <a:rPr sz="700" kern="0" spc="2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power</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the</a:t>
                      </a:r>
                      <a:r>
                        <a:rPr sz="700" kern="0" spc="1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vehicle</a:t>
                      </a:r>
                      <a:r>
                        <a:rPr sz="700" kern="0" spc="1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has</a:t>
                      </a:r>
                      <a:r>
                        <a:rPr sz="700" kern="0" spc="1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no</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power</a:t>
                      </a:r>
                      <a:r>
                        <a:rPr sz="700" kern="0" spc="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output</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25000"/>
                        </a:lnSpc>
                      </a:pPr>
                      <a:endParaRPr lang="en-US" altLang="en-US" sz="1000" dirty="0"/>
                    </a:p>
                    <a:p>
                      <a:pPr algn="l" rtl="0" eaLnBrk="0">
                        <a:lnSpc>
                          <a:spcPct val="125000"/>
                        </a:lnSpc>
                      </a:pPr>
                      <a:endParaRPr lang="en-US" altLang="en-US" sz="1000" dirty="0"/>
                    </a:p>
                    <a:p>
                      <a:pPr marL="82550" algn="l" rtl="0" eaLnBrk="0">
                        <a:lnSpc>
                          <a:spcPct val="93000"/>
                        </a:lnSpc>
                        <a:spcBef>
                          <a:spcPts val="5"/>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1.No</a:t>
                      </a:r>
                      <a:r>
                        <a:rPr sz="700" kern="0" spc="1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power</a:t>
                      </a:r>
                      <a:r>
                        <a:rPr sz="700" kern="0" spc="2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supply</a:t>
                      </a:r>
                      <a:r>
                        <a:rPr sz="700" kern="0" spc="1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for</a:t>
                      </a:r>
                      <a:r>
                        <a:rPr sz="700" kern="0" spc="1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vehicle</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33000"/>
                        </a:lnSpc>
                      </a:pPr>
                      <a:endParaRPr lang="en-US" altLang="en-US" sz="1000" dirty="0"/>
                    </a:p>
                    <a:p>
                      <a:pPr algn="l" rtl="0" eaLnBrk="0">
                        <a:lnSpc>
                          <a:spcPct val="8000"/>
                        </a:lnSpc>
                      </a:pPr>
                      <a:endParaRPr lang="en-US" altLang="en-US" sz="100" dirty="0"/>
                    </a:p>
                    <a:p>
                      <a:pPr marL="171450" indent="-120650" algn="l" rtl="0" eaLnBrk="0">
                        <a:lnSpc>
                          <a:spcPct val="109000"/>
                        </a:lnSpc>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Check</a:t>
                      </a:r>
                      <a:r>
                        <a:rPr sz="700" kern="0" spc="2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whethe</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r</a:t>
                      </a:r>
                      <a:r>
                        <a:rPr sz="700" kern="0" spc="3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the</a:t>
                      </a:r>
                      <a:r>
                        <a:rPr sz="700" kern="0" spc="2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battery</a:t>
                      </a:r>
                      <a:r>
                        <a:rPr sz="700" kern="0" spc="2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plug</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a:t>
                      </a:r>
                      <a:r>
                        <a:rPr sz="700" kern="0" spc="2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properly</a:t>
                      </a:r>
                      <a:r>
                        <a:rPr sz="700" kern="0" spc="2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inserted</a:t>
                      </a:r>
                      <a:endParaRPr lang="en-US" altLang="en-US" sz="700" dirty="0"/>
                    </a:p>
                    <a:p>
                      <a:pPr marL="38100" algn="l" rtl="0" eaLnBrk="0">
                        <a:lnSpc>
                          <a:spcPct val="92000"/>
                        </a:lnSpc>
                        <a:spcBef>
                          <a:spcPts val="220"/>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The</a:t>
                      </a:r>
                      <a:r>
                        <a:rPr sz="7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battery</a:t>
                      </a:r>
                      <a:r>
                        <a:rPr sz="7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undervoltag</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e</a:t>
                      </a:r>
                      <a:r>
                        <a:rPr sz="7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Charge</a:t>
                      </a:r>
                      <a:endParaRPr lang="en-US" altLang="en-US" sz="700" dirty="0"/>
                    </a:p>
                    <a:p>
                      <a:pPr algn="l" rtl="0" eaLnBrk="0">
                        <a:lnSpc>
                          <a:spcPct val="137000"/>
                        </a:lnSpc>
                      </a:pPr>
                      <a:endParaRPr lang="en-US" altLang="en-US" sz="200" dirty="0"/>
                    </a:p>
                    <a:p>
                      <a:pPr marL="171450" algn="l" rtl="0" eaLnBrk="0">
                        <a:lnSpc>
                          <a:spcPct val="93000"/>
                        </a:lnSpc>
                        <a:spcBef>
                          <a:spcPts val="0"/>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the</a:t>
                      </a:r>
                      <a:r>
                        <a:rPr sz="700" kern="0" spc="2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battery</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1775">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rtl="0" eaLnBrk="0">
                        <a:lnSpc>
                          <a:spcPct val="112000"/>
                        </a:lnSpc>
                      </a:pPr>
                      <a:endParaRPr lang="en-US" altLang="en-US" sz="700" dirty="0"/>
                    </a:p>
                    <a:p>
                      <a:pPr algn="l" rtl="0" eaLnBrk="0">
                        <a:lnSpc>
                          <a:spcPct val="7000"/>
                        </a:lnSpc>
                      </a:pPr>
                      <a:endParaRPr lang="en-US" altLang="en-US" sz="100" dirty="0"/>
                    </a:p>
                    <a:p>
                      <a:pPr marL="69850" algn="l" rtl="0" eaLnBrk="0">
                        <a:lnSpc>
                          <a:spcPts val="870"/>
                        </a:lnSpc>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Check</a:t>
                      </a:r>
                      <a:r>
                        <a:rPr sz="700" kern="0" spc="3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whether</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the</a:t>
                      </a:r>
                      <a:r>
                        <a:rPr sz="700" kern="0" spc="3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brake</a:t>
                      </a:r>
                      <a:r>
                        <a:rPr sz="700" kern="0" spc="3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handle</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132714">
                <a:tc>
                  <a:txBody>
                    <a:bodyPr/>
                    <a:lstStyle/>
                    <a:p>
                      <a:pPr algn="l" rtl="0" eaLnBrk="0">
                        <a:lnSpc>
                          <a:spcPct val="150000"/>
                        </a:lnSpc>
                      </a:pPr>
                      <a:endParaRPr lang="en-US" altLang="en-US" sz="100" dirty="0"/>
                    </a:p>
                    <a:p>
                      <a:pPr marL="66675" algn="l" rtl="0" eaLnBrk="0">
                        <a:lnSpc>
                          <a:spcPct val="93000"/>
                        </a:lnSpc>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Turn</a:t>
                      </a:r>
                      <a:r>
                        <a:rPr sz="700" kern="0" spc="2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on</a:t>
                      </a:r>
                      <a:r>
                        <a:rPr sz="700" kern="0" spc="2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the</a:t>
                      </a:r>
                      <a:r>
                        <a:rPr sz="700" kern="0" spc="1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power</a:t>
                      </a:r>
                      <a:r>
                        <a:rPr sz="700" kern="0" spc="2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to</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rtl="0" eaLnBrk="0">
                        <a:lnSpc>
                          <a:spcPct val="113000"/>
                        </a:lnSpc>
                      </a:pPr>
                      <a:endParaRPr lang="en-US" altLang="en-US" sz="200" dirty="0"/>
                    </a:p>
                    <a:p>
                      <a:pPr marL="82550" algn="l" rtl="0" eaLnBrk="0">
                        <a:lnSpc>
                          <a:spcPct val="92000"/>
                        </a:lnSpc>
                        <a:spcBef>
                          <a:spcPts val="0"/>
                        </a:spcBef>
                      </a:pP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On</a:t>
                      </a:r>
                      <a:r>
                        <a:rPr sz="700" kern="0" spc="2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the</a:t>
                      </a:r>
                      <a:r>
                        <a:rPr sz="700" kern="0" spc="2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brake</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rtl="0" eaLnBrk="0">
                        <a:lnSpc>
                          <a:spcPct val="152000"/>
                        </a:lnSpc>
                      </a:pPr>
                      <a:endParaRPr lang="en-US" altLang="en-US" sz="100" dirty="0"/>
                    </a:p>
                    <a:p>
                      <a:pPr marL="171450" algn="l" rtl="0" eaLnBrk="0">
                        <a:lnSpc>
                          <a:spcPct val="92000"/>
                        </a:lnSpc>
                        <a:spcBef>
                          <a:spcPts val="0"/>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a:t>
                      </a:r>
                      <a:r>
                        <a:rPr sz="700" kern="0" spc="1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in</a:t>
                      </a:r>
                      <a:r>
                        <a:rPr sz="700" kern="0" spc="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the</a:t>
                      </a:r>
                      <a:r>
                        <a:rPr sz="700"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brakin</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g</a:t>
                      </a:r>
                      <a:r>
                        <a:rPr sz="700" kern="0" spc="1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state</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43510">
                <a:tc>
                  <a:txBody>
                    <a:bodyPr/>
                    <a:lstStyle/>
                    <a:p>
                      <a:pPr algn="l" rtl="0" eaLnBrk="0">
                        <a:lnSpc>
                          <a:spcPct val="195000"/>
                        </a:lnSpc>
                      </a:pPr>
                      <a:endParaRPr lang="en-US" altLang="en-US" sz="100" dirty="0"/>
                    </a:p>
                    <a:p>
                      <a:pPr marL="66675" algn="l" rtl="0" eaLnBrk="0">
                        <a:lnSpc>
                          <a:spcPct val="93000"/>
                        </a:lnSpc>
                        <a:spcBef>
                          <a:spcPts val="0"/>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turn</a:t>
                      </a:r>
                      <a:r>
                        <a:rPr sz="700" kern="0" spc="2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the</a:t>
                      </a:r>
                      <a:r>
                        <a:rPr sz="700" kern="0" spc="2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spe</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ed</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rtl="0" eaLnBrk="0">
                        <a:lnSpc>
                          <a:spcPct val="71000"/>
                        </a:lnSpc>
                      </a:pPr>
                      <a:endParaRPr lang="en-US" altLang="en-US" sz="100" dirty="0"/>
                    </a:p>
                    <a:p>
                      <a:pPr marL="82550" algn="l" rtl="0" eaLnBrk="0">
                        <a:lnSpc>
                          <a:spcPct val="93000"/>
                        </a:lnSpc>
                      </a:pP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The</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vehicle</a:t>
                      </a:r>
                      <a:r>
                        <a:rPr sz="700" kern="0" spc="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is</a:t>
                      </a:r>
                      <a:r>
                        <a:rPr sz="700"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in</a:t>
                      </a:r>
                      <a:r>
                        <a:rPr sz="7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the</a:t>
                      </a:r>
                      <a:r>
                        <a:rPr sz="7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sto</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pped</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rtl="0" eaLnBrk="0">
                        <a:lnSpc>
                          <a:spcPct val="114000"/>
                        </a:lnSpc>
                      </a:pPr>
                      <a:endParaRPr lang="en-US" altLang="en-US" sz="100" dirty="0"/>
                    </a:p>
                    <a:p>
                      <a:pPr marL="69850" algn="l" rtl="0" eaLnBrk="0">
                        <a:lnSpc>
                          <a:spcPct val="92000"/>
                        </a:lnSpc>
                        <a:spcBef>
                          <a:spcPts val="0"/>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a:t>
                      </a:r>
                      <a:r>
                        <a:rPr sz="7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Refer</a:t>
                      </a:r>
                      <a:r>
                        <a:rPr sz="7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to</a:t>
                      </a:r>
                      <a:r>
                        <a:rPr sz="7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the</a:t>
                      </a:r>
                      <a:r>
                        <a:rPr sz="7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"Start</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Running"</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24460">
                <a:tc>
                  <a:txBody>
                    <a:bodyPr/>
                    <a:lstStyle/>
                    <a:p>
                      <a:pPr algn="l" rtl="0" eaLnBrk="0">
                        <a:lnSpc>
                          <a:spcPct val="90000"/>
                        </a:lnSpc>
                      </a:pPr>
                      <a:endParaRPr lang="en-US" altLang="en-US" sz="100" dirty="0"/>
                    </a:p>
                    <a:p>
                      <a:pPr marL="66675" algn="l" rtl="0" eaLnBrk="0">
                        <a:lnSpc>
                          <a:spcPct val="92000"/>
                        </a:lnSpc>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regulating</a:t>
                      </a:r>
                      <a:r>
                        <a:rPr sz="700" kern="0" spc="1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lever,</a:t>
                      </a:r>
                      <a:r>
                        <a:rPr sz="7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the</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rtl="0" eaLnBrk="0">
                        <a:lnSpc>
                          <a:spcPct val="165000"/>
                        </a:lnSpc>
                      </a:pPr>
                      <a:endParaRPr lang="en-US" altLang="en-US" sz="100" dirty="0"/>
                    </a:p>
                    <a:p>
                      <a:pPr marL="215900" algn="l" rtl="0" eaLnBrk="0">
                        <a:lnSpc>
                          <a:spcPct val="93000"/>
                        </a:lnSpc>
                        <a:spcBef>
                          <a:spcPts val="0"/>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state</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rtl="0" eaLnBrk="0">
                        <a:lnSpc>
                          <a:spcPct val="165000"/>
                        </a:lnSpc>
                      </a:pPr>
                      <a:endParaRPr lang="en-US" altLang="en-US" sz="100" dirty="0"/>
                    </a:p>
                    <a:p>
                      <a:pPr marL="171450" algn="l" rtl="0" eaLnBrk="0">
                        <a:lnSpc>
                          <a:spcPct val="93000"/>
                        </a:lnSpc>
                        <a:spcBef>
                          <a:spcPts val="0"/>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section</a:t>
                      </a:r>
                      <a:r>
                        <a:rPr sz="700" kern="0" spc="1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of</a:t>
                      </a:r>
                      <a:r>
                        <a:rPr sz="700" kern="0" spc="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the</a:t>
                      </a:r>
                      <a:r>
                        <a:rPr sz="700" kern="0" spc="1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instructions</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42239">
                <a:tc>
                  <a:txBody>
                    <a:bodyPr/>
                    <a:lstStyle/>
                    <a:p>
                      <a:pPr algn="l" rtl="0" eaLnBrk="0">
                        <a:lnSpc>
                          <a:spcPct val="134000"/>
                        </a:lnSpc>
                      </a:pPr>
                      <a:endParaRPr lang="en-US" altLang="en-US" sz="200" dirty="0"/>
                    </a:p>
                    <a:p>
                      <a:pPr marL="66675" algn="l" rtl="0" eaLnBrk="0">
                        <a:lnSpc>
                          <a:spcPct val="95000"/>
                        </a:lnSpc>
                        <a:spcBef>
                          <a:spcPts val="0"/>
                        </a:spcBef>
                      </a:pP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motordoesno</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a:t>
                      </a:r>
                      <a:r>
                        <a:rPr sz="7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start</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rtl="0" eaLnBrk="0">
                        <a:lnSpc>
                          <a:spcPct val="67000"/>
                        </a:lnSpc>
                      </a:pPr>
                      <a:endParaRPr lang="en-US" altLang="en-US" sz="100" dirty="0"/>
                    </a:p>
                    <a:p>
                      <a:pPr marL="82550" algn="l" rtl="0" eaLnBrk="0">
                        <a:lnSpc>
                          <a:spcPct val="93000"/>
                        </a:lnSpc>
                      </a:pP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The</a:t>
                      </a:r>
                      <a:r>
                        <a:rPr sz="7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start</a:t>
                      </a:r>
                      <a:r>
                        <a:rPr sz="7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switch</a:t>
                      </a:r>
                      <a:r>
                        <a:rPr sz="700" kern="0" spc="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is</a:t>
                      </a:r>
                      <a:r>
                        <a:rPr sz="7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fau</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lty</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rtl="0" eaLnBrk="0">
                        <a:lnSpc>
                          <a:spcPct val="140000"/>
                        </a:lnSpc>
                      </a:pPr>
                      <a:endParaRPr lang="en-US" altLang="en-US" sz="100" dirty="0"/>
                    </a:p>
                    <a:p>
                      <a:pPr marL="57150" algn="l" rtl="0" eaLnBrk="0">
                        <a:lnSpc>
                          <a:spcPts val="870"/>
                        </a:lnSpc>
                        <a:spcBef>
                          <a:spcPts val="0"/>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Contact</a:t>
                      </a:r>
                      <a:r>
                        <a:rPr sz="700" kern="0" spc="1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the</a:t>
                      </a:r>
                      <a:r>
                        <a:rPr sz="700" kern="0" spc="1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aft</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er-sales</a:t>
                      </a:r>
                      <a:r>
                        <a:rPr sz="700" kern="0" spc="1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service</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212725">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rtl="0" eaLnBrk="0">
                        <a:lnSpc>
                          <a:spcPct val="88000"/>
                        </a:lnSpc>
                      </a:pPr>
                      <a:endParaRPr lang="en-US" altLang="en-US" sz="100" dirty="0"/>
                    </a:p>
                    <a:p>
                      <a:pPr marL="171450" algn="l" rtl="0" eaLnBrk="0">
                        <a:lnSpc>
                          <a:spcPct val="93000"/>
                        </a:lnSpc>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to</a:t>
                      </a:r>
                      <a:r>
                        <a:rPr sz="700" kern="0" spc="1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check</a:t>
                      </a:r>
                      <a:r>
                        <a:rPr sz="700" kern="0" spc="1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the</a:t>
                      </a:r>
                      <a:r>
                        <a:rPr sz="700" kern="0" spc="1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startu</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bl>
          </a:graphicData>
        </a:graphic>
      </p:graphicFrame>
      <p:sp>
        <p:nvSpPr>
          <p:cNvPr id="194" name="textbox 194"/>
          <p:cNvSpPr/>
          <p:nvPr/>
        </p:nvSpPr>
        <p:spPr>
          <a:xfrm>
            <a:off x="431785" y="340112"/>
            <a:ext cx="2717164" cy="474980"/>
          </a:xfrm>
          <a:prstGeom prst="rect">
            <a:avLst/>
          </a:prstGeom>
        </p:spPr>
        <p:txBody>
          <a:bodyPr vert="horz" wrap="square" lIns="0" tIns="0" rIns="0" bIns="0"/>
          <a:lstStyle/>
          <a:p>
            <a:pPr algn="l" rtl="0" eaLnBrk="0">
              <a:lnSpc>
                <a:spcPct val="78000"/>
              </a:lnSpc>
            </a:pPr>
            <a:endParaRPr lang="en-US" altLang="en-US" sz="100" dirty="0"/>
          </a:p>
          <a:p>
            <a:pPr marL="12700" algn="l" rtl="0" eaLnBrk="0">
              <a:lnSpc>
                <a:spcPct val="82000"/>
              </a:lnSpc>
            </a:pPr>
            <a:r>
              <a:rPr sz="1200" b="1" kern="0" spc="-50" dirty="0">
                <a:solidFill>
                  <a:srgbClr val="E50026">
                    <a:alpha val="100000"/>
                  </a:srgbClr>
                </a:solidFill>
                <a:latin typeface="Arial" panose="020B0604020202020204"/>
                <a:ea typeface="Arial" panose="020B0604020202020204"/>
                <a:cs typeface="Arial" panose="020B0604020202020204"/>
              </a:rPr>
              <a:t>IV</a:t>
            </a:r>
            <a:r>
              <a:rPr sz="1200" b="1" kern="0" spc="-60" dirty="0">
                <a:solidFill>
                  <a:srgbClr val="E50026">
                    <a:alpha val="100000"/>
                  </a:srgbClr>
                </a:solidFill>
                <a:latin typeface="宋体" panose="02010600030101010101" pitchFamily="2" charset="-122"/>
                <a:ea typeface="宋体" panose="02010600030101010101" pitchFamily="2" charset="-122"/>
                <a:cs typeface="宋体" panose="02010600030101010101" pitchFamily="2" charset="-122"/>
              </a:rPr>
              <a:t>、</a:t>
            </a:r>
            <a:r>
              <a:rPr sz="1200" b="1" kern="0" spc="-50" dirty="0">
                <a:solidFill>
                  <a:srgbClr val="E50026">
                    <a:alpha val="100000"/>
                  </a:srgbClr>
                </a:solidFill>
                <a:latin typeface="Arial" panose="020B0604020202020204"/>
                <a:ea typeface="Arial" panose="020B0604020202020204"/>
                <a:cs typeface="Arial" panose="020B0604020202020204"/>
              </a:rPr>
              <a:t>After</a:t>
            </a:r>
            <a:r>
              <a:rPr sz="1200" b="1" kern="0" spc="-60" dirty="0">
                <a:solidFill>
                  <a:srgbClr val="E50026">
                    <a:alpha val="100000"/>
                  </a:srgbClr>
                </a:solidFill>
                <a:latin typeface="Arial" panose="020B0604020202020204"/>
                <a:ea typeface="Arial" panose="020B0604020202020204"/>
                <a:cs typeface="Arial" panose="020B0604020202020204"/>
              </a:rPr>
              <a:t>-</a:t>
            </a:r>
            <a:r>
              <a:rPr sz="1200" b="1" kern="0" spc="-50" dirty="0">
                <a:solidFill>
                  <a:srgbClr val="E50026">
                    <a:alpha val="100000"/>
                  </a:srgbClr>
                </a:solidFill>
                <a:latin typeface="Arial" panose="020B0604020202020204"/>
                <a:ea typeface="Arial" panose="020B0604020202020204"/>
                <a:cs typeface="Arial" panose="020B0604020202020204"/>
              </a:rPr>
              <a:t>sales</a:t>
            </a:r>
            <a:r>
              <a:rPr sz="1200" kern="0" spc="-10" dirty="0">
                <a:solidFill>
                  <a:srgbClr val="E50026">
                    <a:alpha val="100000"/>
                  </a:srgbClr>
                </a:solidFill>
                <a:latin typeface="Arial" panose="020B0604020202020204"/>
                <a:ea typeface="Arial" panose="020B0604020202020204"/>
                <a:cs typeface="Arial" panose="020B0604020202020204"/>
              </a:rPr>
              <a:t> </a:t>
            </a:r>
            <a:r>
              <a:rPr sz="1200" b="1" kern="0" spc="-50" dirty="0">
                <a:solidFill>
                  <a:srgbClr val="E50026">
                    <a:alpha val="100000"/>
                  </a:srgbClr>
                </a:solidFill>
                <a:latin typeface="Arial" panose="020B0604020202020204"/>
                <a:ea typeface="Arial" panose="020B0604020202020204"/>
                <a:cs typeface="Arial" panose="020B0604020202020204"/>
              </a:rPr>
              <a:t>servic</a:t>
            </a:r>
            <a:r>
              <a:rPr sz="1200" b="1" kern="0" spc="-60" dirty="0">
                <a:solidFill>
                  <a:srgbClr val="E50026">
                    <a:alpha val="100000"/>
                  </a:srgbClr>
                </a:solidFill>
                <a:latin typeface="Arial" panose="020B0604020202020204"/>
                <a:ea typeface="Arial" panose="020B0604020202020204"/>
                <a:cs typeface="Arial" panose="020B0604020202020204"/>
              </a:rPr>
              <a:t>e</a:t>
            </a:r>
            <a:r>
              <a:rPr sz="1200" kern="0" spc="10" dirty="0">
                <a:solidFill>
                  <a:srgbClr val="E50026">
                    <a:alpha val="100000"/>
                  </a:srgbClr>
                </a:solidFill>
                <a:latin typeface="Arial" panose="020B0604020202020204"/>
                <a:ea typeface="Arial" panose="020B0604020202020204"/>
                <a:cs typeface="Arial" panose="020B0604020202020204"/>
              </a:rPr>
              <a:t> </a:t>
            </a:r>
            <a:r>
              <a:rPr sz="1200" b="1" kern="0" spc="-60" dirty="0">
                <a:solidFill>
                  <a:srgbClr val="E50026">
                    <a:alpha val="100000"/>
                  </a:srgbClr>
                </a:solidFill>
                <a:latin typeface="Arial" panose="020B0604020202020204"/>
                <a:ea typeface="Arial" panose="020B0604020202020204"/>
                <a:cs typeface="Arial" panose="020B0604020202020204"/>
              </a:rPr>
              <a:t>and</a:t>
            </a:r>
            <a:r>
              <a:rPr sz="1200" kern="0" spc="40" dirty="0">
                <a:solidFill>
                  <a:srgbClr val="E50026">
                    <a:alpha val="100000"/>
                  </a:srgbClr>
                </a:solidFill>
                <a:latin typeface="Arial" panose="020B0604020202020204"/>
                <a:ea typeface="Arial" panose="020B0604020202020204"/>
                <a:cs typeface="Arial" panose="020B0604020202020204"/>
              </a:rPr>
              <a:t> </a:t>
            </a:r>
            <a:r>
              <a:rPr sz="1200" b="1" kern="0" spc="-60" dirty="0">
                <a:solidFill>
                  <a:srgbClr val="E50026">
                    <a:alpha val="100000"/>
                  </a:srgbClr>
                </a:solidFill>
                <a:latin typeface="Arial" panose="020B0604020202020204"/>
                <a:ea typeface="Arial" panose="020B0604020202020204"/>
                <a:cs typeface="Arial" panose="020B0604020202020204"/>
              </a:rPr>
              <a:t>maintenance</a:t>
            </a:r>
            <a:endParaRPr lang="en-US" altLang="en-US" sz="1200" dirty="0"/>
          </a:p>
          <a:p>
            <a:pPr algn="l" rtl="0" eaLnBrk="0">
              <a:lnSpc>
                <a:spcPct val="105000"/>
              </a:lnSpc>
            </a:pPr>
            <a:endParaRPr lang="en-US" altLang="en-US" sz="900" dirty="0"/>
          </a:p>
          <a:p>
            <a:pPr marL="114300" algn="l" rtl="0" eaLnBrk="0">
              <a:lnSpc>
                <a:spcPts val="1225"/>
              </a:lnSpc>
              <a:spcBef>
                <a:spcPts val="0"/>
              </a:spcBef>
            </a:pPr>
            <a:r>
              <a:rPr sz="900" kern="0" spc="-30" dirty="0">
                <a:solidFill>
                  <a:srgbClr val="040B70">
                    <a:alpha val="100000"/>
                  </a:srgbClr>
                </a:solidFill>
                <a:latin typeface="Arial" panose="020B0604020202020204"/>
                <a:ea typeface="Arial" panose="020B0604020202020204"/>
                <a:cs typeface="Arial" panose="020B0604020202020204"/>
              </a:rPr>
              <a:t>6.</a:t>
            </a:r>
            <a:r>
              <a:rPr sz="900" kern="0" spc="-20" dirty="0">
                <a:solidFill>
                  <a:srgbClr val="040B70">
                    <a:alpha val="100000"/>
                  </a:srgbClr>
                </a:solidFill>
                <a:latin typeface="Arial" panose="020B0604020202020204"/>
                <a:ea typeface="Arial" panose="020B0604020202020204"/>
                <a:cs typeface="Arial" panose="020B0604020202020204"/>
              </a:rPr>
              <a:t>Common</a:t>
            </a:r>
            <a:r>
              <a:rPr sz="900" kern="0" spc="40" dirty="0">
                <a:solidFill>
                  <a:srgbClr val="040B70">
                    <a:alpha val="100000"/>
                  </a:srgbClr>
                </a:solidFill>
                <a:latin typeface="Arial" panose="020B0604020202020204"/>
                <a:ea typeface="Arial" panose="020B0604020202020204"/>
                <a:cs typeface="Arial" panose="020B0604020202020204"/>
              </a:rPr>
              <a:t> </a:t>
            </a:r>
            <a:r>
              <a:rPr sz="900" kern="0" spc="-20" dirty="0">
                <a:solidFill>
                  <a:srgbClr val="040B70">
                    <a:alpha val="100000"/>
                  </a:srgbClr>
                </a:solidFill>
                <a:latin typeface="Arial" panose="020B0604020202020204"/>
                <a:ea typeface="Arial" panose="020B0604020202020204"/>
                <a:cs typeface="Arial" panose="020B0604020202020204"/>
              </a:rPr>
              <a:t>problems</a:t>
            </a:r>
            <a:r>
              <a:rPr sz="900" kern="0" spc="20" dirty="0">
                <a:solidFill>
                  <a:srgbClr val="040B70">
                    <a:alpha val="100000"/>
                  </a:srgbClr>
                </a:solidFill>
                <a:latin typeface="Arial" panose="020B0604020202020204"/>
                <a:ea typeface="Arial" panose="020B0604020202020204"/>
                <a:cs typeface="Arial" panose="020B0604020202020204"/>
              </a:rPr>
              <a:t> </a:t>
            </a:r>
            <a:r>
              <a:rPr sz="900" kern="0" spc="-20" dirty="0">
                <a:solidFill>
                  <a:srgbClr val="040B70">
                    <a:alpha val="100000"/>
                  </a:srgbClr>
                </a:solidFill>
                <a:latin typeface="Arial" panose="020B0604020202020204"/>
                <a:ea typeface="Arial" panose="020B0604020202020204"/>
                <a:cs typeface="Arial" panose="020B0604020202020204"/>
              </a:rPr>
              <a:t>an</a:t>
            </a:r>
            <a:r>
              <a:rPr sz="900" kern="0" spc="-30" dirty="0">
                <a:solidFill>
                  <a:srgbClr val="040B70">
                    <a:alpha val="100000"/>
                  </a:srgbClr>
                </a:solidFill>
                <a:latin typeface="Arial" panose="020B0604020202020204"/>
                <a:ea typeface="Arial" panose="020B0604020202020204"/>
                <a:cs typeface="Arial" panose="020B0604020202020204"/>
              </a:rPr>
              <a:t>d</a:t>
            </a:r>
            <a:r>
              <a:rPr sz="900" kern="0" spc="20" dirty="0">
                <a:solidFill>
                  <a:srgbClr val="040B70">
                    <a:alpha val="100000"/>
                  </a:srgbClr>
                </a:solidFill>
                <a:latin typeface="Arial" panose="020B0604020202020204"/>
                <a:ea typeface="Arial" panose="020B0604020202020204"/>
                <a:cs typeface="Arial" panose="020B0604020202020204"/>
              </a:rPr>
              <a:t> </a:t>
            </a:r>
            <a:r>
              <a:rPr sz="900" kern="0" spc="-30" dirty="0">
                <a:solidFill>
                  <a:srgbClr val="040B70">
                    <a:alpha val="100000"/>
                  </a:srgbClr>
                </a:solidFill>
                <a:latin typeface="Arial" panose="020B0604020202020204"/>
                <a:ea typeface="Arial" panose="020B0604020202020204"/>
                <a:cs typeface="Arial" panose="020B0604020202020204"/>
              </a:rPr>
              <a:t>solution</a:t>
            </a:r>
            <a:endParaRPr lang="en-US" altLang="en-US" sz="900" dirty="0"/>
          </a:p>
        </p:txBody>
      </p:sp>
      <p:sp>
        <p:nvSpPr>
          <p:cNvPr id="195" name="textbox 195"/>
          <p:cNvSpPr/>
          <p:nvPr/>
        </p:nvSpPr>
        <p:spPr>
          <a:xfrm>
            <a:off x="2539990" y="3491462"/>
            <a:ext cx="107314" cy="102235"/>
          </a:xfrm>
          <a:prstGeom prst="rect">
            <a:avLst/>
          </a:prstGeom>
        </p:spPr>
        <p:txBody>
          <a:bodyPr vert="horz" wrap="square" lIns="0" tIns="0" rIns="0" bIns="0"/>
          <a:lstStyle/>
          <a:p>
            <a:pPr algn="l" rtl="0" eaLnBrk="0">
              <a:lnSpc>
                <a:spcPct val="81000"/>
              </a:lnSpc>
            </a:pPr>
            <a:endParaRPr lang="en-US" altLang="en-US" sz="100" dirty="0"/>
          </a:p>
          <a:p>
            <a:pPr marL="12700" algn="l" rtl="0" eaLnBrk="0">
              <a:lnSpc>
                <a:spcPct val="84000"/>
              </a:lnSpc>
            </a:pPr>
            <a:r>
              <a:rPr sz="600" kern="0" spc="20" dirty="0">
                <a:solidFill>
                  <a:srgbClr val="000000">
                    <a:alpha val="100000"/>
                  </a:srgbClr>
                </a:solidFill>
                <a:latin typeface="黑体" panose="02010609060101010101" charset="-122"/>
                <a:ea typeface="黑体" panose="02010609060101010101" charset="-122"/>
                <a:cs typeface="黑体" panose="02010609060101010101" charset="-122"/>
              </a:rPr>
              <a:t>45</a:t>
            </a:r>
            <a:endParaRPr lang="en-US" altLang="en-US" sz="6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6" name="table 196"/>
          <p:cNvGraphicFramePr>
            <a:graphicFrameLocks noGrp="1"/>
          </p:cNvGraphicFramePr>
          <p:nvPr/>
        </p:nvGraphicFramePr>
        <p:xfrm>
          <a:off x="479403" y="1057266"/>
          <a:ext cx="4406900" cy="2120900"/>
        </p:xfrm>
        <a:graphic>
          <a:graphicData uri="http://schemas.openxmlformats.org/drawingml/2006/table">
            <a:tbl>
              <a:tblPr/>
              <a:tblGrid>
                <a:gridCol w="1082675"/>
                <a:gridCol w="1670050"/>
                <a:gridCol w="1654175"/>
              </a:tblGrid>
              <a:tr h="1165225">
                <a:tc>
                  <a:txBody>
                    <a:bodyPr/>
                    <a:lstStyle/>
                    <a:p>
                      <a:pPr algn="l" rtl="0" eaLnBrk="0">
                        <a:lnSpc>
                          <a:spcPct val="143000"/>
                        </a:lnSpc>
                      </a:pPr>
                      <a:endParaRPr lang="en-US" altLang="en-US" sz="1000" dirty="0"/>
                    </a:p>
                    <a:p>
                      <a:pPr algn="l" rtl="0" eaLnBrk="0">
                        <a:lnSpc>
                          <a:spcPct val="144000"/>
                        </a:lnSpc>
                      </a:pPr>
                      <a:endParaRPr lang="en-US" altLang="en-US" sz="1000" dirty="0"/>
                    </a:p>
                    <a:p>
                      <a:pPr marL="206375" indent="44450" algn="l" rtl="0" eaLnBrk="0">
                        <a:lnSpc>
                          <a:spcPct val="107000"/>
                        </a:lnSpc>
                        <a:spcBef>
                          <a:spcPts val="5"/>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Driving</a:t>
                      </a:r>
                      <a:r>
                        <a:rPr sz="700" kern="0" spc="1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range</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is</a:t>
                      </a:r>
                      <a:r>
                        <a:rPr sz="700" kern="0" spc="1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insufficien</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5000"/>
                        </a:lnSpc>
                      </a:pPr>
                      <a:endParaRPr lang="en-US" altLang="en-US" sz="500" dirty="0"/>
                    </a:p>
                    <a:p>
                      <a:pPr marL="95250" algn="l" rtl="0" eaLnBrk="0">
                        <a:lnSpc>
                          <a:spcPct val="106000"/>
                        </a:lnSpc>
                        <a:spcBef>
                          <a:spcPts val="0"/>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1.The</a:t>
                      </a:r>
                      <a:r>
                        <a:rPr sz="700" kern="0" spc="4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battery</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is</a:t>
                      </a:r>
                      <a:r>
                        <a:rPr sz="700" kern="0" spc="3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undercharged</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Tire</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pressure</a:t>
                      </a:r>
                      <a:r>
                        <a:rPr sz="700"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is</a:t>
                      </a:r>
                      <a:r>
                        <a:rPr sz="700"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low</a:t>
                      </a:r>
                      <a:endParaRPr lang="en-US" altLang="en-US" sz="700" dirty="0"/>
                    </a:p>
                    <a:p>
                      <a:pPr marL="95250" algn="l" rtl="0" eaLnBrk="0">
                        <a:lnSpc>
                          <a:spcPct val="93000"/>
                        </a:lnSpc>
                        <a:spcBef>
                          <a:spcPts val="220"/>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a:t>
                      </a:r>
                      <a:r>
                        <a:rPr sz="700" kern="0" spc="1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Frequent</a:t>
                      </a:r>
                      <a:r>
                        <a:rPr sz="700" kern="0" spc="1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brake</a:t>
                      </a:r>
                      <a:r>
                        <a:rPr sz="700" kern="0" spc="1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start</a:t>
                      </a:r>
                      <a:r>
                        <a:rPr sz="700" kern="0" spc="1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and</a:t>
                      </a:r>
                      <a:endParaRPr lang="en-US" altLang="en-US" sz="700" dirty="0"/>
                    </a:p>
                    <a:p>
                      <a:pPr marL="184150" algn="l" rtl="0" eaLnBrk="0">
                        <a:lnSpc>
                          <a:spcPts val="870"/>
                        </a:lnSpc>
                        <a:spcBef>
                          <a:spcPts val="410"/>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overload</a:t>
                      </a:r>
                      <a:endParaRPr lang="en-US" altLang="en-US" sz="700" dirty="0"/>
                    </a:p>
                    <a:p>
                      <a:pPr marL="95250" algn="l" rtl="0" eaLnBrk="0">
                        <a:lnSpc>
                          <a:spcPct val="92000"/>
                        </a:lnSpc>
                        <a:spcBef>
                          <a:spcPts val="135"/>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a:t>
                      </a:r>
                      <a:r>
                        <a:rPr sz="700" kern="0" spc="1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Battery</a:t>
                      </a:r>
                      <a:r>
                        <a:rPr sz="700" kern="0" spc="1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agin</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g</a:t>
                      </a:r>
                      <a:r>
                        <a:rPr sz="700" kern="0" spc="1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or</a:t>
                      </a:r>
                      <a:r>
                        <a:rPr sz="700" kern="0" spc="1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normal</a:t>
                      </a:r>
                      <a:r>
                        <a:rPr sz="700" kern="0" spc="1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decay</a:t>
                      </a:r>
                      <a:endParaRPr lang="en-US" altLang="en-US" sz="700" dirty="0"/>
                    </a:p>
                    <a:p>
                      <a:pPr marL="203200" indent="-107950" algn="l" rtl="0" eaLnBrk="0">
                        <a:lnSpc>
                          <a:spcPct val="106000"/>
                        </a:lnSpc>
                        <a:spcBef>
                          <a:spcPts val="275"/>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a:t>
                      </a:r>
                      <a:r>
                        <a:rPr sz="700" kern="0" spc="1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The</a:t>
                      </a:r>
                      <a:r>
                        <a:rPr sz="700" kern="0" spc="1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ambient</a:t>
                      </a:r>
                      <a:r>
                        <a:rPr sz="700" kern="0" spc="1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temperature</a:t>
                      </a:r>
                      <a:r>
                        <a:rPr sz="700" kern="0" spc="2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is</a:t>
                      </a:r>
                      <a:r>
                        <a:rPr sz="700" kern="0" spc="1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too</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low</a:t>
                      </a:r>
                      <a:r>
                        <a:rPr sz="700" kern="0" spc="1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and</a:t>
                      </a:r>
                      <a:r>
                        <a:rPr sz="700" kern="0" spc="1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the</a:t>
                      </a:r>
                      <a:r>
                        <a:rPr sz="700" kern="0" spc="1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battery</a:t>
                      </a:r>
                      <a:r>
                        <a:rPr sz="700" kern="0" spc="1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capacity</a:t>
                      </a:r>
                      <a:endParaRPr lang="en-US" altLang="en-US" sz="700" dirty="0"/>
                    </a:p>
                    <a:p>
                      <a:pPr algn="l" rtl="0" eaLnBrk="0">
                        <a:lnSpc>
                          <a:spcPct val="114000"/>
                        </a:lnSpc>
                      </a:pPr>
                      <a:endParaRPr lang="en-US" altLang="en-US" sz="300" dirty="0"/>
                    </a:p>
                    <a:p>
                      <a:pPr marL="215900" algn="l" rtl="0" eaLnBrk="0">
                        <a:lnSpc>
                          <a:spcPts val="870"/>
                        </a:lnSpc>
                        <a:spcBef>
                          <a:spcPts val="0"/>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deteriorates</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9000"/>
                        </a:lnSpc>
                      </a:pPr>
                      <a:endParaRPr lang="en-US" altLang="en-US" sz="400" dirty="0"/>
                    </a:p>
                    <a:p>
                      <a:pPr marL="177800" indent="-57150" algn="l" rtl="0" eaLnBrk="0">
                        <a:lnSpc>
                          <a:spcPct val="112000"/>
                        </a:lnSpc>
                        <a:spcBef>
                          <a:spcPts val="0"/>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700" kern="0" spc="1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Check</a:t>
                      </a:r>
                      <a:r>
                        <a:rPr sz="700" kern="0" spc="1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whether</a:t>
                      </a:r>
                      <a:r>
                        <a:rPr sz="700" kern="0" spc="1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the</a:t>
                      </a:r>
                      <a:r>
                        <a:rPr sz="700" kern="0" spc="1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charger</a:t>
                      </a:r>
                      <a:r>
                        <a:rPr sz="700" kern="0" spc="1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is</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damaged</a:t>
                      </a:r>
                      <a:endParaRPr lang="en-US" altLang="en-US" sz="700" dirty="0"/>
                    </a:p>
                    <a:p>
                      <a:pPr marL="177800" indent="-63500" algn="l" rtl="0" eaLnBrk="0">
                        <a:lnSpc>
                          <a:spcPct val="123000"/>
                        </a:lnSpc>
                        <a:spcBef>
                          <a:spcPts val="225"/>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Check</a:t>
                      </a:r>
                      <a:r>
                        <a:rPr sz="700" kern="0" spc="1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the</a:t>
                      </a:r>
                      <a:r>
                        <a:rPr sz="700" kern="0" spc="1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tire</a:t>
                      </a:r>
                      <a:r>
                        <a:rPr sz="700" kern="0" spc="1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pressure</a:t>
                      </a:r>
                      <a:r>
                        <a:rPr sz="700" kern="0" spc="1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before</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each</a:t>
                      </a:r>
                      <a:r>
                        <a:rPr sz="700" kern="0" spc="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use</a:t>
                      </a:r>
                      <a:endParaRPr lang="en-US" altLang="en-US" sz="700" dirty="0"/>
                    </a:p>
                    <a:p>
                      <a:pPr marL="120650" algn="l" rtl="0" eaLnBrk="0">
                        <a:lnSpc>
                          <a:spcPct val="92000"/>
                        </a:lnSpc>
                        <a:spcBef>
                          <a:spcPts val="35"/>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a:t>
                      </a:r>
                      <a:r>
                        <a:rPr sz="700" kern="0" spc="1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Develop</a:t>
                      </a:r>
                      <a:r>
                        <a:rPr sz="700" kern="0" spc="1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goo</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d</a:t>
                      </a:r>
                      <a:r>
                        <a:rPr sz="700" kern="0" spc="1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driving</a:t>
                      </a:r>
                      <a:r>
                        <a:rPr sz="700" kern="0" spc="1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habits</a:t>
                      </a:r>
                      <a:endParaRPr lang="en-US" altLang="en-US" sz="700" dirty="0"/>
                    </a:p>
                    <a:p>
                      <a:pPr marL="120650" algn="l" rtl="0" eaLnBrk="0">
                        <a:lnSpc>
                          <a:spcPct val="93000"/>
                        </a:lnSpc>
                        <a:spcBef>
                          <a:spcPts val="325"/>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a:t>
                      </a:r>
                      <a:r>
                        <a:rPr sz="700" kern="0" spc="1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Replace</a:t>
                      </a:r>
                      <a:r>
                        <a:rPr sz="700" kern="0" spc="1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the</a:t>
                      </a:r>
                      <a:r>
                        <a:rPr sz="700" kern="0" spc="1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battery</a:t>
                      </a:r>
                      <a:endParaRPr lang="en-US" altLang="en-US" sz="700" dirty="0"/>
                    </a:p>
                    <a:p>
                      <a:pPr algn="l" rtl="0" eaLnBrk="0">
                        <a:lnSpc>
                          <a:spcPct val="182000"/>
                        </a:lnSpc>
                      </a:pPr>
                      <a:endParaRPr lang="en-US" altLang="en-US" sz="100" dirty="0"/>
                    </a:p>
                    <a:p>
                      <a:pPr marL="120650" algn="l" rtl="0" eaLnBrk="0">
                        <a:lnSpc>
                          <a:spcPct val="93000"/>
                        </a:lnSpc>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a:t>
                      </a:r>
                      <a:r>
                        <a:rPr sz="700" kern="0" spc="2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This</a:t>
                      </a:r>
                      <a:r>
                        <a:rPr sz="700" kern="0" spc="2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is</a:t>
                      </a:r>
                      <a:r>
                        <a:rPr sz="700" kern="0" spc="2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a:t>
                      </a:r>
                      <a:r>
                        <a:rPr sz="700" kern="0" spc="1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normal</a:t>
                      </a:r>
                      <a:r>
                        <a:rPr sz="700" kern="0" spc="1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phenomenon</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55675">
                <a:tc>
                  <a:txBody>
                    <a:bodyPr/>
                    <a:lstStyle/>
                    <a:p>
                      <a:pPr algn="l" rtl="0" eaLnBrk="0">
                        <a:lnSpc>
                          <a:spcPct val="113000"/>
                        </a:lnSpc>
                      </a:pPr>
                      <a:endParaRPr lang="en-US" altLang="en-US" sz="1000" dirty="0"/>
                    </a:p>
                    <a:p>
                      <a:pPr algn="l" rtl="0" eaLnBrk="0">
                        <a:lnSpc>
                          <a:spcPct val="113000"/>
                        </a:lnSpc>
                      </a:pPr>
                      <a:endParaRPr lang="en-US" altLang="en-US" sz="1000" dirty="0"/>
                    </a:p>
                    <a:p>
                      <a:pPr marL="180975" indent="25400" algn="l" rtl="0" eaLnBrk="0">
                        <a:lnSpc>
                          <a:spcPct val="111000"/>
                        </a:lnSpc>
                        <a:spcBef>
                          <a:spcPts val="5"/>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The</a:t>
                      </a:r>
                      <a:r>
                        <a:rPr sz="7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battery</a:t>
                      </a:r>
                      <a:r>
                        <a:rPr sz="7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car</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not</a:t>
                      </a:r>
                      <a:r>
                        <a:rPr sz="7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be</a:t>
                      </a:r>
                      <a:r>
                        <a:rPr sz="7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charged</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8000"/>
                        </a:lnSpc>
                      </a:pPr>
                      <a:endParaRPr lang="en-US" altLang="en-US" sz="500" dirty="0"/>
                    </a:p>
                    <a:p>
                      <a:pPr marL="203200" indent="-107950" algn="l" rtl="0" eaLnBrk="0">
                        <a:lnSpc>
                          <a:spcPct val="112000"/>
                        </a:lnSpc>
                        <a:spcBef>
                          <a:spcPts val="0"/>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7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The</a:t>
                      </a:r>
                      <a:r>
                        <a:rPr sz="7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charger</a:t>
                      </a:r>
                      <a:r>
                        <a:rPr sz="700" kern="0" spc="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is</a:t>
                      </a:r>
                      <a:r>
                        <a:rPr sz="7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not</a:t>
                      </a:r>
                      <a:r>
                        <a:rPr sz="7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properly</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plugged</a:t>
                      </a:r>
                      <a:endParaRPr lang="en-US" altLang="en-US" sz="700" dirty="0"/>
                    </a:p>
                    <a:p>
                      <a:pPr marL="215900" indent="-120650" algn="l" rtl="0" eaLnBrk="0">
                        <a:lnSpc>
                          <a:spcPct val="123000"/>
                        </a:lnSpc>
                        <a:spcBef>
                          <a:spcPts val="225"/>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a:t>
                      </a:r>
                      <a:r>
                        <a:rPr sz="700" kern="0" spc="1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The</a:t>
                      </a:r>
                      <a:r>
                        <a:rPr sz="700" kern="0" spc="1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battery</a:t>
                      </a:r>
                      <a:r>
                        <a:rPr sz="700" kern="0" spc="1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temperature</a:t>
                      </a:r>
                      <a:r>
                        <a:rPr sz="700" kern="0" spc="1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is</a:t>
                      </a:r>
                      <a:r>
                        <a:rPr sz="700" kern="0" spc="1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too</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low</a:t>
                      </a:r>
                      <a:endParaRPr lang="en-US" altLang="en-US" sz="700" dirty="0"/>
                    </a:p>
                    <a:p>
                      <a:pPr marL="228600" indent="-133350" algn="l" rtl="0" eaLnBrk="0">
                        <a:lnSpc>
                          <a:spcPct val="111000"/>
                        </a:lnSpc>
                        <a:spcBef>
                          <a:spcPts val="45"/>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The</a:t>
                      </a:r>
                      <a:r>
                        <a:rPr sz="700" kern="0" spc="1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battery</a:t>
                      </a:r>
                      <a:r>
                        <a:rPr sz="700" kern="0" spc="1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te</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mperature</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is</a:t>
                      </a:r>
                      <a:r>
                        <a:rPr sz="700" kern="0" spc="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too</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high</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38000"/>
                        </a:lnSpc>
                      </a:pPr>
                      <a:endParaRPr lang="en-US" altLang="en-US" sz="1000" dirty="0"/>
                    </a:p>
                    <a:p>
                      <a:pPr marL="31750" indent="6350" algn="l" rtl="0" eaLnBrk="0">
                        <a:lnSpc>
                          <a:spcPct val="115000"/>
                        </a:lnSpc>
                        <a:spcBef>
                          <a:spcPts val="5"/>
                        </a:spcBef>
                      </a:pP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a:t>
                      </a:r>
                      <a:r>
                        <a:rPr sz="700" kern="0" spc="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Check</a:t>
                      </a:r>
                      <a:r>
                        <a:rPr sz="700"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whether</a:t>
                      </a:r>
                      <a:r>
                        <a:rPr sz="700" kern="0" spc="1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the</a:t>
                      </a:r>
                      <a:r>
                        <a:rPr sz="700" kern="0" spc="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plug</a:t>
                      </a:r>
                      <a:r>
                        <a:rPr sz="700" kern="0" spc="1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is</a:t>
                      </a:r>
                      <a:r>
                        <a:rPr sz="700" kern="0" spc="1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loos</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e</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Wait</a:t>
                      </a:r>
                      <a:r>
                        <a:rPr sz="7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until</a:t>
                      </a:r>
                      <a:r>
                        <a:rPr sz="700" kern="0" spc="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the</a:t>
                      </a:r>
                      <a:r>
                        <a:rPr sz="7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bat</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tery</a:t>
                      </a:r>
                      <a:r>
                        <a:rPr sz="7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restores</a:t>
                      </a:r>
                      <a:endParaRPr lang="en-US" altLang="en-US" sz="700" dirty="0"/>
                    </a:p>
                    <a:p>
                      <a:pPr algn="l" rtl="0" eaLnBrk="0">
                        <a:lnSpc>
                          <a:spcPct val="111000"/>
                        </a:lnSpc>
                      </a:pPr>
                      <a:endParaRPr lang="en-US" altLang="en-US" sz="200" dirty="0"/>
                    </a:p>
                    <a:p>
                      <a:pPr marL="177800" algn="l" rtl="0" eaLnBrk="0">
                        <a:lnSpc>
                          <a:spcPct val="92000"/>
                        </a:lnSpc>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the</a:t>
                      </a:r>
                      <a:r>
                        <a:rPr sz="700" kern="0" spc="1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charging</a:t>
                      </a:r>
                      <a:r>
                        <a:rPr sz="700"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temperature</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197" name="textbox 197"/>
          <p:cNvSpPr/>
          <p:nvPr/>
        </p:nvSpPr>
        <p:spPr>
          <a:xfrm>
            <a:off x="431785" y="340112"/>
            <a:ext cx="2717164" cy="464819"/>
          </a:xfrm>
          <a:prstGeom prst="rect">
            <a:avLst/>
          </a:prstGeom>
        </p:spPr>
        <p:txBody>
          <a:bodyPr vert="horz" wrap="square" lIns="0" tIns="0" rIns="0" bIns="0"/>
          <a:lstStyle/>
          <a:p>
            <a:pPr algn="l" rtl="0" eaLnBrk="0">
              <a:lnSpc>
                <a:spcPct val="78000"/>
              </a:lnSpc>
            </a:pPr>
            <a:endParaRPr lang="en-US" altLang="en-US" sz="100" dirty="0"/>
          </a:p>
          <a:p>
            <a:pPr marL="12700" algn="l" rtl="0" eaLnBrk="0">
              <a:lnSpc>
                <a:spcPct val="82000"/>
              </a:lnSpc>
            </a:pPr>
            <a:r>
              <a:rPr sz="1200" b="1" kern="0" spc="-50" dirty="0">
                <a:solidFill>
                  <a:srgbClr val="E50026">
                    <a:alpha val="100000"/>
                  </a:srgbClr>
                </a:solidFill>
                <a:latin typeface="Arial" panose="020B0604020202020204"/>
                <a:ea typeface="Arial" panose="020B0604020202020204"/>
                <a:cs typeface="Arial" panose="020B0604020202020204"/>
              </a:rPr>
              <a:t>IV</a:t>
            </a:r>
            <a:r>
              <a:rPr sz="1200" b="1" kern="0" spc="-60" dirty="0">
                <a:solidFill>
                  <a:srgbClr val="E50026">
                    <a:alpha val="100000"/>
                  </a:srgbClr>
                </a:solidFill>
                <a:latin typeface="宋体" panose="02010600030101010101" pitchFamily="2" charset="-122"/>
                <a:ea typeface="宋体" panose="02010600030101010101" pitchFamily="2" charset="-122"/>
                <a:cs typeface="宋体" panose="02010600030101010101" pitchFamily="2" charset="-122"/>
              </a:rPr>
              <a:t>、</a:t>
            </a:r>
            <a:r>
              <a:rPr sz="1200" b="1" kern="0" spc="-50" dirty="0">
                <a:solidFill>
                  <a:srgbClr val="E50026">
                    <a:alpha val="100000"/>
                  </a:srgbClr>
                </a:solidFill>
                <a:latin typeface="Arial" panose="020B0604020202020204"/>
                <a:ea typeface="Arial" panose="020B0604020202020204"/>
                <a:cs typeface="Arial" panose="020B0604020202020204"/>
              </a:rPr>
              <a:t>After</a:t>
            </a:r>
            <a:r>
              <a:rPr sz="1200" b="1" kern="0" spc="-60" dirty="0">
                <a:solidFill>
                  <a:srgbClr val="E50026">
                    <a:alpha val="100000"/>
                  </a:srgbClr>
                </a:solidFill>
                <a:latin typeface="Arial" panose="020B0604020202020204"/>
                <a:ea typeface="Arial" panose="020B0604020202020204"/>
                <a:cs typeface="Arial" panose="020B0604020202020204"/>
              </a:rPr>
              <a:t>-</a:t>
            </a:r>
            <a:r>
              <a:rPr sz="1200" b="1" kern="0" spc="-50" dirty="0">
                <a:solidFill>
                  <a:srgbClr val="E50026">
                    <a:alpha val="100000"/>
                  </a:srgbClr>
                </a:solidFill>
                <a:latin typeface="Arial" panose="020B0604020202020204"/>
                <a:ea typeface="Arial" panose="020B0604020202020204"/>
                <a:cs typeface="Arial" panose="020B0604020202020204"/>
              </a:rPr>
              <a:t>sales</a:t>
            </a:r>
            <a:r>
              <a:rPr sz="1200" kern="0" spc="-10" dirty="0">
                <a:solidFill>
                  <a:srgbClr val="E50026">
                    <a:alpha val="100000"/>
                  </a:srgbClr>
                </a:solidFill>
                <a:latin typeface="Arial" panose="020B0604020202020204"/>
                <a:ea typeface="Arial" panose="020B0604020202020204"/>
                <a:cs typeface="Arial" panose="020B0604020202020204"/>
              </a:rPr>
              <a:t> </a:t>
            </a:r>
            <a:r>
              <a:rPr sz="1200" b="1" kern="0" spc="-50" dirty="0">
                <a:solidFill>
                  <a:srgbClr val="E50026">
                    <a:alpha val="100000"/>
                  </a:srgbClr>
                </a:solidFill>
                <a:latin typeface="Arial" panose="020B0604020202020204"/>
                <a:ea typeface="Arial" panose="020B0604020202020204"/>
                <a:cs typeface="Arial" panose="020B0604020202020204"/>
              </a:rPr>
              <a:t>servic</a:t>
            </a:r>
            <a:r>
              <a:rPr sz="1200" b="1" kern="0" spc="-60" dirty="0">
                <a:solidFill>
                  <a:srgbClr val="E50026">
                    <a:alpha val="100000"/>
                  </a:srgbClr>
                </a:solidFill>
                <a:latin typeface="Arial" panose="020B0604020202020204"/>
                <a:ea typeface="Arial" panose="020B0604020202020204"/>
                <a:cs typeface="Arial" panose="020B0604020202020204"/>
              </a:rPr>
              <a:t>e</a:t>
            </a:r>
            <a:r>
              <a:rPr sz="1200" kern="0" spc="10" dirty="0">
                <a:solidFill>
                  <a:srgbClr val="E50026">
                    <a:alpha val="100000"/>
                  </a:srgbClr>
                </a:solidFill>
                <a:latin typeface="Arial" panose="020B0604020202020204"/>
                <a:ea typeface="Arial" panose="020B0604020202020204"/>
                <a:cs typeface="Arial" panose="020B0604020202020204"/>
              </a:rPr>
              <a:t> </a:t>
            </a:r>
            <a:r>
              <a:rPr sz="1200" b="1" kern="0" spc="-60" dirty="0">
                <a:solidFill>
                  <a:srgbClr val="E50026">
                    <a:alpha val="100000"/>
                  </a:srgbClr>
                </a:solidFill>
                <a:latin typeface="Arial" panose="020B0604020202020204"/>
                <a:ea typeface="Arial" panose="020B0604020202020204"/>
                <a:cs typeface="Arial" panose="020B0604020202020204"/>
              </a:rPr>
              <a:t>and</a:t>
            </a:r>
            <a:r>
              <a:rPr sz="1200" kern="0" spc="40" dirty="0">
                <a:solidFill>
                  <a:srgbClr val="E50026">
                    <a:alpha val="100000"/>
                  </a:srgbClr>
                </a:solidFill>
                <a:latin typeface="Arial" panose="020B0604020202020204"/>
                <a:ea typeface="Arial" panose="020B0604020202020204"/>
                <a:cs typeface="Arial" panose="020B0604020202020204"/>
              </a:rPr>
              <a:t> </a:t>
            </a:r>
            <a:r>
              <a:rPr sz="1200" b="1" kern="0" spc="-60" dirty="0">
                <a:solidFill>
                  <a:srgbClr val="E50026">
                    <a:alpha val="100000"/>
                  </a:srgbClr>
                </a:solidFill>
                <a:latin typeface="Arial" panose="020B0604020202020204"/>
                <a:ea typeface="Arial" panose="020B0604020202020204"/>
                <a:cs typeface="Arial" panose="020B0604020202020204"/>
              </a:rPr>
              <a:t>maintenance</a:t>
            </a:r>
            <a:endParaRPr lang="en-US" altLang="en-US" sz="1200" dirty="0"/>
          </a:p>
          <a:p>
            <a:pPr algn="l" rtl="0" eaLnBrk="0">
              <a:lnSpc>
                <a:spcPct val="106000"/>
              </a:lnSpc>
            </a:pPr>
            <a:endParaRPr lang="en-US" altLang="en-US" sz="1100" dirty="0"/>
          </a:p>
          <a:p>
            <a:pPr algn="l" rtl="0" eaLnBrk="0">
              <a:lnSpc>
                <a:spcPct val="8000"/>
              </a:lnSpc>
            </a:pPr>
            <a:endParaRPr lang="en-US" altLang="en-US" sz="100" dirty="0"/>
          </a:p>
          <a:p>
            <a:pPr marL="120650" algn="l" rtl="0" eaLnBrk="0">
              <a:lnSpc>
                <a:spcPct val="91000"/>
              </a:lnSpc>
            </a:pPr>
            <a:r>
              <a:rPr sz="800" b="1" kern="0" spc="-10" dirty="0">
                <a:solidFill>
                  <a:srgbClr val="19207F">
                    <a:alpha val="100000"/>
                  </a:srgbClr>
                </a:solidFill>
                <a:latin typeface="Arial" panose="020B0604020202020204"/>
                <a:ea typeface="Arial" panose="020B0604020202020204"/>
                <a:cs typeface="Arial" panose="020B0604020202020204"/>
              </a:rPr>
              <a:t>6.</a:t>
            </a:r>
            <a:r>
              <a:rPr sz="800" b="1" kern="0" spc="0" dirty="0">
                <a:solidFill>
                  <a:srgbClr val="19207F">
                    <a:alpha val="100000"/>
                  </a:srgbClr>
                </a:solidFill>
                <a:latin typeface="Arial" panose="020B0604020202020204"/>
                <a:ea typeface="Arial" panose="020B0604020202020204"/>
                <a:cs typeface="Arial" panose="020B0604020202020204"/>
              </a:rPr>
              <a:t>Common</a:t>
            </a:r>
            <a:r>
              <a:rPr sz="800" kern="0" spc="50" dirty="0">
                <a:solidFill>
                  <a:srgbClr val="19207F">
                    <a:alpha val="100000"/>
                  </a:srgbClr>
                </a:solidFill>
                <a:latin typeface="Arial" panose="020B0604020202020204"/>
                <a:ea typeface="Arial" panose="020B0604020202020204"/>
                <a:cs typeface="Arial" panose="020B0604020202020204"/>
              </a:rPr>
              <a:t> </a:t>
            </a:r>
            <a:r>
              <a:rPr sz="800" b="1" kern="0" spc="0" dirty="0">
                <a:solidFill>
                  <a:srgbClr val="19207F">
                    <a:alpha val="100000"/>
                  </a:srgbClr>
                </a:solidFill>
                <a:latin typeface="Arial" panose="020B0604020202020204"/>
                <a:ea typeface="Arial" panose="020B0604020202020204"/>
                <a:cs typeface="Arial" panose="020B0604020202020204"/>
              </a:rPr>
              <a:t>problems</a:t>
            </a:r>
            <a:r>
              <a:rPr sz="800" kern="0" spc="30" dirty="0">
                <a:solidFill>
                  <a:srgbClr val="19207F">
                    <a:alpha val="100000"/>
                  </a:srgbClr>
                </a:solidFill>
                <a:latin typeface="Arial" panose="020B0604020202020204"/>
                <a:ea typeface="Arial" panose="020B0604020202020204"/>
                <a:cs typeface="Arial" panose="020B0604020202020204"/>
              </a:rPr>
              <a:t> </a:t>
            </a:r>
            <a:r>
              <a:rPr sz="800" b="1" kern="0" spc="0" dirty="0">
                <a:solidFill>
                  <a:srgbClr val="19207F">
                    <a:alpha val="100000"/>
                  </a:srgbClr>
                </a:solidFill>
                <a:latin typeface="Arial" panose="020B0604020202020204"/>
                <a:ea typeface="Arial" panose="020B0604020202020204"/>
                <a:cs typeface="Arial" panose="020B0604020202020204"/>
              </a:rPr>
              <a:t>a</a:t>
            </a:r>
            <a:r>
              <a:rPr sz="800" b="1" kern="0" spc="-10" dirty="0">
                <a:solidFill>
                  <a:srgbClr val="19207F">
                    <a:alpha val="100000"/>
                  </a:srgbClr>
                </a:solidFill>
                <a:latin typeface="Arial" panose="020B0604020202020204"/>
                <a:ea typeface="Arial" panose="020B0604020202020204"/>
                <a:cs typeface="Arial" panose="020B0604020202020204"/>
              </a:rPr>
              <a:t>nd</a:t>
            </a:r>
            <a:r>
              <a:rPr sz="800" kern="0" spc="20" dirty="0">
                <a:solidFill>
                  <a:srgbClr val="19207F">
                    <a:alpha val="100000"/>
                  </a:srgbClr>
                </a:solidFill>
                <a:latin typeface="Arial" panose="020B0604020202020204"/>
                <a:ea typeface="Arial" panose="020B0604020202020204"/>
                <a:cs typeface="Arial" panose="020B0604020202020204"/>
              </a:rPr>
              <a:t> </a:t>
            </a:r>
            <a:r>
              <a:rPr sz="800" b="1" kern="0" spc="-10" dirty="0">
                <a:solidFill>
                  <a:srgbClr val="19207F">
                    <a:alpha val="100000"/>
                  </a:srgbClr>
                </a:solidFill>
                <a:latin typeface="Arial" panose="020B0604020202020204"/>
                <a:ea typeface="Arial" panose="020B0604020202020204"/>
                <a:cs typeface="Arial" panose="020B0604020202020204"/>
              </a:rPr>
              <a:t>solution</a:t>
            </a:r>
            <a:endParaRPr lang="en-US" altLang="en-US" sz="800" dirty="0"/>
          </a:p>
        </p:txBody>
      </p:sp>
      <p:sp>
        <p:nvSpPr>
          <p:cNvPr id="198" name="textbox 198"/>
          <p:cNvSpPr/>
          <p:nvPr/>
        </p:nvSpPr>
        <p:spPr>
          <a:xfrm>
            <a:off x="2539990" y="3491462"/>
            <a:ext cx="107314" cy="102235"/>
          </a:xfrm>
          <a:prstGeom prst="rect">
            <a:avLst/>
          </a:prstGeom>
        </p:spPr>
        <p:txBody>
          <a:bodyPr vert="horz" wrap="square" lIns="0" tIns="0" rIns="0" bIns="0"/>
          <a:lstStyle/>
          <a:p>
            <a:pPr algn="l" rtl="0" eaLnBrk="0">
              <a:lnSpc>
                <a:spcPct val="81000"/>
              </a:lnSpc>
            </a:pPr>
            <a:endParaRPr lang="en-US" altLang="en-US" sz="100" dirty="0"/>
          </a:p>
          <a:p>
            <a:pPr marL="12700" algn="l" rtl="0" eaLnBrk="0">
              <a:lnSpc>
                <a:spcPct val="84000"/>
              </a:lnSpc>
            </a:pPr>
            <a:r>
              <a:rPr sz="600" kern="0" spc="20" dirty="0">
                <a:solidFill>
                  <a:srgbClr val="000000">
                    <a:alpha val="100000"/>
                  </a:srgbClr>
                </a:solidFill>
                <a:latin typeface="黑体" panose="02010609060101010101" charset="-122"/>
                <a:ea typeface="黑体" panose="02010609060101010101" charset="-122"/>
                <a:cs typeface="黑体" panose="02010609060101010101" charset="-122"/>
              </a:rPr>
              <a:t>46</a:t>
            </a:r>
            <a:endParaRPr lang="en-US" altLang="en-US" sz="600" dirty="0"/>
          </a:p>
        </p:txBody>
      </p:sp>
      <p:sp>
        <p:nvSpPr>
          <p:cNvPr id="199" name="rect"/>
          <p:cNvSpPr/>
          <p:nvPr/>
        </p:nvSpPr>
        <p:spPr>
          <a:xfrm>
            <a:off x="311134" y="311138"/>
            <a:ext cx="6339" cy="171456"/>
          </a:xfrm>
          <a:prstGeom prst="rect">
            <a:avLst/>
          </a:prstGeom>
          <a:solidFill>
            <a:srgbClr val="FF0000">
              <a:alpha val="100000"/>
            </a:srgbClr>
          </a:solidFill>
          <a:ln cap="flat">
            <a:noFill/>
            <a:prstDash val="solid"/>
            <a:miter lim="0"/>
          </a:ln>
        </p:spPr>
        <p:txBody>
          <a:bodyPr rtlCol="0"/>
          <a:lstStyle/>
          <a:p>
            <a:pPr algn="ctr"/>
            <a:endParaRPr lang="zh-CN" alt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0" name="table 200"/>
          <p:cNvGraphicFramePr>
            <a:graphicFrameLocks noGrp="1"/>
          </p:cNvGraphicFramePr>
          <p:nvPr/>
        </p:nvGraphicFramePr>
        <p:xfrm>
          <a:off x="479403" y="1057266"/>
          <a:ext cx="4406900" cy="2127250"/>
        </p:xfrm>
        <a:graphic>
          <a:graphicData uri="http://schemas.openxmlformats.org/drawingml/2006/table">
            <a:tbl>
              <a:tblPr/>
              <a:tblGrid>
                <a:gridCol w="1082675"/>
                <a:gridCol w="1670050"/>
                <a:gridCol w="1654175"/>
              </a:tblGrid>
              <a:tr h="1050925">
                <a:tc>
                  <a:txBody>
                    <a:bodyPr/>
                    <a:lstStyle/>
                    <a:p>
                      <a:pPr algn="l" rtl="0" eaLnBrk="0">
                        <a:lnSpc>
                          <a:spcPct val="130000"/>
                        </a:lnSpc>
                      </a:pPr>
                      <a:endParaRPr lang="en-US" altLang="en-US" sz="1000" dirty="0"/>
                    </a:p>
                    <a:p>
                      <a:pPr algn="l" rtl="0" eaLnBrk="0">
                        <a:lnSpc>
                          <a:spcPct val="131000"/>
                        </a:lnSpc>
                      </a:pPr>
                      <a:endParaRPr lang="en-US" altLang="en-US" sz="1000" dirty="0"/>
                    </a:p>
                    <a:p>
                      <a:pPr marL="117475" algn="l" rtl="0" eaLnBrk="0">
                        <a:lnSpc>
                          <a:spcPct val="89000"/>
                        </a:lnSpc>
                        <a:spcBef>
                          <a:spcPts val="0"/>
                        </a:spcBef>
                      </a:pP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Panel</a:t>
                      </a:r>
                      <a:r>
                        <a:rPr sz="7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board</a:t>
                      </a:r>
                      <a:endParaRPr lang="en-US" altLang="en-US" sz="700" dirty="0"/>
                    </a:p>
                    <a:p>
                      <a:pPr marL="117475" algn="l" rtl="0" eaLnBrk="0">
                        <a:lnSpc>
                          <a:spcPts val="1005"/>
                        </a:lnSpc>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no</a:t>
                      </a:r>
                      <a:r>
                        <a:rPr sz="700" kern="0" spc="1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display</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5000"/>
                        </a:lnSpc>
                      </a:pPr>
                      <a:endParaRPr lang="en-US" altLang="en-US" sz="1000" dirty="0"/>
                    </a:p>
                    <a:p>
                      <a:pPr algn="l" rtl="0" eaLnBrk="0">
                        <a:lnSpc>
                          <a:spcPct val="106000"/>
                        </a:lnSpc>
                      </a:pPr>
                      <a:endParaRPr lang="en-US" altLang="en-US" sz="1000" dirty="0"/>
                    </a:p>
                    <a:p>
                      <a:pPr marL="50800" algn="l" rtl="0" eaLnBrk="0">
                        <a:lnSpc>
                          <a:spcPct val="98000"/>
                        </a:lnSpc>
                        <a:spcBef>
                          <a:spcPts val="5"/>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a:t>
                      </a:r>
                      <a:r>
                        <a:rPr sz="7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The</a:t>
                      </a:r>
                      <a:r>
                        <a:rPr sz="7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vehicle</a:t>
                      </a:r>
                      <a:r>
                        <a:rPr sz="700"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has</a:t>
                      </a:r>
                      <a:r>
                        <a:rPr sz="7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n</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o</a:t>
                      </a:r>
                      <a:r>
                        <a:rPr sz="700"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power</a:t>
                      </a:r>
                      <a:r>
                        <a:rPr sz="700" kern="0" spc="1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supply</a:t>
                      </a:r>
                      <a:endParaRPr lang="en-US" altLang="en-US" sz="700" dirty="0"/>
                    </a:p>
                    <a:p>
                      <a:pPr marL="31750" algn="l" rtl="0" eaLnBrk="0">
                        <a:lnSpc>
                          <a:spcPct val="98000"/>
                        </a:lnSpc>
                        <a:spcBef>
                          <a:spcPts val="320"/>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a:t>
                      </a:r>
                      <a:r>
                        <a:rPr sz="700" kern="0" spc="1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The</a:t>
                      </a:r>
                      <a:r>
                        <a:rPr sz="700" kern="0" spc="1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power</a:t>
                      </a:r>
                      <a:r>
                        <a:rPr sz="700" kern="0" spc="1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converter</a:t>
                      </a:r>
                      <a:r>
                        <a:rPr sz="700" kern="0" spc="1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is</a:t>
                      </a:r>
                      <a:r>
                        <a:rPr sz="700" kern="0" spc="1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damaged</a:t>
                      </a:r>
                      <a:endParaRPr lang="en-US" altLang="en-US" sz="700" dirty="0"/>
                    </a:p>
                    <a:p>
                      <a:pPr algn="l" rtl="0" eaLnBrk="0">
                        <a:lnSpc>
                          <a:spcPct val="191000"/>
                        </a:lnSpc>
                      </a:pPr>
                      <a:endParaRPr lang="en-US" altLang="en-US" sz="100" dirty="0"/>
                    </a:p>
                    <a:p>
                      <a:pPr marL="31750" algn="l" rtl="0" eaLnBrk="0">
                        <a:lnSpc>
                          <a:spcPct val="99000"/>
                        </a:lnSpc>
                        <a:spcBef>
                          <a:spcPts val="0"/>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a:t>
                      </a:r>
                      <a:r>
                        <a:rPr sz="7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Panel</a:t>
                      </a:r>
                      <a:r>
                        <a:rPr sz="7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board</a:t>
                      </a:r>
                      <a:r>
                        <a:rPr sz="700" kern="0" spc="1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is</a:t>
                      </a:r>
                      <a:r>
                        <a:rPr sz="700"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faulty</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3000"/>
                        </a:lnSpc>
                      </a:pPr>
                      <a:endParaRPr lang="en-US" altLang="en-US" sz="800" dirty="0"/>
                    </a:p>
                    <a:p>
                      <a:pPr marL="247650" indent="-127000" algn="l" rtl="0" eaLnBrk="0">
                        <a:lnSpc>
                          <a:spcPct val="117000"/>
                        </a:lnSpc>
                        <a:spcBef>
                          <a:spcPts val="0"/>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a:t>
                      </a:r>
                      <a:r>
                        <a:rPr sz="700"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Check</a:t>
                      </a:r>
                      <a:r>
                        <a:rPr sz="7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whether</a:t>
                      </a:r>
                      <a:r>
                        <a:rPr sz="700" kern="0" spc="1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the</a:t>
                      </a:r>
                      <a:r>
                        <a:rPr sz="700"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bat</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tery</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plug</a:t>
                      </a:r>
                      <a:r>
                        <a:rPr sz="700" kern="0" spc="1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is</a:t>
                      </a:r>
                      <a:r>
                        <a:rPr sz="7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properl</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y</a:t>
                      </a:r>
                      <a:r>
                        <a:rPr sz="700" kern="0" spc="1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inserted</a:t>
                      </a:r>
                      <a:endParaRPr lang="en-US" altLang="en-US" sz="700" dirty="0"/>
                    </a:p>
                    <a:p>
                      <a:pPr marL="247650" indent="-127000" algn="l" rtl="0" eaLnBrk="0">
                        <a:lnSpc>
                          <a:spcPct val="109000"/>
                        </a:lnSpc>
                        <a:spcBef>
                          <a:spcPts val="170"/>
                        </a:spcBef>
                      </a:pP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a:t>
                      </a:r>
                      <a:r>
                        <a:rPr sz="700" kern="0" spc="1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The</a:t>
                      </a:r>
                      <a:r>
                        <a:rPr sz="700" kern="0" spc="1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battery</a:t>
                      </a:r>
                      <a:r>
                        <a:rPr sz="700" kern="0" spc="1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undervoltage.</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Charge</a:t>
                      </a:r>
                      <a:r>
                        <a:rPr sz="700"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the</a:t>
                      </a:r>
                      <a:r>
                        <a:rPr sz="7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batter</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y</a:t>
                      </a:r>
                      <a:endParaRPr lang="en-US" altLang="en-US" sz="700" dirty="0"/>
                    </a:p>
                    <a:p>
                      <a:pPr algn="l" rtl="0" eaLnBrk="0">
                        <a:lnSpc>
                          <a:spcPct val="102000"/>
                        </a:lnSpc>
                      </a:pPr>
                      <a:endParaRPr lang="en-US" altLang="en-US" sz="300" dirty="0"/>
                    </a:p>
                    <a:p>
                      <a:pPr marL="254000" indent="-146050" algn="l" rtl="0" eaLnBrk="0">
                        <a:lnSpc>
                          <a:spcPct val="106000"/>
                        </a:lnSpc>
                        <a:spcBef>
                          <a:spcPts val="0"/>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3.Contact</a:t>
                      </a:r>
                      <a:r>
                        <a:rPr sz="700" kern="0" spc="1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the</a:t>
                      </a:r>
                      <a:r>
                        <a:rPr sz="7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after-sales</a:t>
                      </a:r>
                      <a:r>
                        <a:rPr sz="700" kern="0" spc="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service</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to</a:t>
                      </a:r>
                      <a:r>
                        <a:rPr sz="700" kern="0" spc="1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replace</a:t>
                      </a:r>
                      <a:r>
                        <a:rPr sz="700" kern="0" spc="1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the</a:t>
                      </a:r>
                      <a:r>
                        <a:rPr sz="700" kern="0" spc="1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damag</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ed</a:t>
                      </a:r>
                      <a:r>
                        <a:rPr sz="700" kern="0" spc="1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parts</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076325">
                <a:tc>
                  <a:txBody>
                    <a:bodyPr/>
                    <a:lstStyle/>
                    <a:p>
                      <a:pPr algn="l" rtl="0" eaLnBrk="0">
                        <a:lnSpc>
                          <a:spcPct val="139000"/>
                        </a:lnSpc>
                      </a:pPr>
                      <a:endParaRPr lang="en-US" altLang="en-US" sz="1000" dirty="0"/>
                    </a:p>
                    <a:p>
                      <a:pPr algn="l" rtl="0" eaLnBrk="0">
                        <a:lnSpc>
                          <a:spcPct val="140000"/>
                        </a:lnSpc>
                      </a:pPr>
                      <a:endParaRPr lang="en-US" altLang="en-US" sz="1000" dirty="0"/>
                    </a:p>
                    <a:p>
                      <a:pPr algn="l" rtl="0" eaLnBrk="0">
                        <a:lnSpc>
                          <a:spcPct val="7000"/>
                        </a:lnSpc>
                      </a:pPr>
                      <a:endParaRPr lang="en-US" altLang="en-US" sz="100" dirty="0"/>
                    </a:p>
                    <a:p>
                      <a:pPr marL="117475" algn="l" rtl="0" eaLnBrk="0">
                        <a:lnSpc>
                          <a:spcPts val="920"/>
                        </a:lnSpc>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USB</a:t>
                      </a:r>
                      <a:r>
                        <a:rPr sz="700" kern="0" spc="1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cannot</a:t>
                      </a:r>
                      <a:endParaRPr lang="en-US" altLang="en-US" sz="700" dirty="0"/>
                    </a:p>
                    <a:p>
                      <a:pPr marL="117475" algn="l" rtl="0" eaLnBrk="0">
                        <a:lnSpc>
                          <a:spcPct val="98000"/>
                        </a:lnSpc>
                        <a:spcBef>
                          <a:spcPts val="80"/>
                        </a:spcBef>
                      </a:pP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be</a:t>
                      </a:r>
                      <a:r>
                        <a:rPr sz="7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discharg</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e</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84000"/>
                        </a:lnSpc>
                      </a:pPr>
                      <a:endParaRPr lang="en-US" altLang="en-US" sz="1000" dirty="0"/>
                    </a:p>
                    <a:p>
                      <a:pPr marL="31750" algn="l" rtl="0" eaLnBrk="0">
                        <a:lnSpc>
                          <a:spcPct val="123000"/>
                        </a:lnSpc>
                        <a:spcBef>
                          <a:spcPts val="0"/>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The</a:t>
                      </a:r>
                      <a:r>
                        <a:rPr sz="7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plug</a:t>
                      </a:r>
                      <a:r>
                        <a:rPr sz="700" kern="0" spc="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is</a:t>
                      </a:r>
                      <a:r>
                        <a:rPr sz="7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not</a:t>
                      </a:r>
                      <a:r>
                        <a:rPr sz="700" kern="0" spc="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inserted</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properly</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The</a:t>
                      </a:r>
                      <a:r>
                        <a:rPr sz="700" kern="0" spc="1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USB</a:t>
                      </a:r>
                      <a:r>
                        <a:rPr sz="700" kern="0" spc="1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cable</a:t>
                      </a:r>
                      <a:r>
                        <a:rPr sz="700" kern="0" spc="2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does</a:t>
                      </a:r>
                      <a:r>
                        <a:rPr sz="700" kern="0" spc="1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not</a:t>
                      </a:r>
                      <a:r>
                        <a:rPr sz="700" kern="0" spc="1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meet</a:t>
                      </a:r>
                      <a:endParaRPr lang="en-US" altLang="en-US" sz="700" dirty="0"/>
                    </a:p>
                    <a:p>
                      <a:pPr marL="152400" algn="l" rtl="0" eaLnBrk="0">
                        <a:lnSpc>
                          <a:spcPct val="98000"/>
                        </a:lnSpc>
                        <a:spcBef>
                          <a:spcPts val="40"/>
                        </a:spcBef>
                      </a:pP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mobile</a:t>
                      </a:r>
                      <a:r>
                        <a:rPr sz="700" kern="0" spc="2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phone</a:t>
                      </a:r>
                      <a:r>
                        <a:rPr sz="700" kern="0" spc="3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standards</a:t>
                      </a:r>
                      <a:endParaRPr lang="en-US" altLang="en-US" sz="700" dirty="0"/>
                    </a:p>
                    <a:p>
                      <a:pPr algn="l" rtl="0" eaLnBrk="0">
                        <a:lnSpc>
                          <a:spcPct val="113000"/>
                        </a:lnSpc>
                      </a:pPr>
                      <a:endParaRPr lang="en-US" altLang="en-US" sz="200" dirty="0"/>
                    </a:p>
                    <a:p>
                      <a:pPr marL="31750" algn="l" rtl="0" eaLnBrk="0">
                        <a:lnSpc>
                          <a:spcPct val="98000"/>
                        </a:lnSpc>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a:t>
                      </a:r>
                      <a:r>
                        <a:rPr sz="700" kern="0" spc="1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The</a:t>
                      </a:r>
                      <a:r>
                        <a:rPr sz="700" kern="0" spc="1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USB</a:t>
                      </a:r>
                      <a:r>
                        <a:rPr sz="700" kern="0" spc="1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charg</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er</a:t>
                      </a:r>
                      <a:r>
                        <a:rPr sz="700" kern="0" spc="1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is</a:t>
                      </a:r>
                      <a:r>
                        <a:rPr sz="700" kern="0" spc="1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damaged</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9000"/>
                        </a:lnSpc>
                      </a:pPr>
                      <a:endParaRPr lang="en-US" altLang="en-US" sz="500" dirty="0"/>
                    </a:p>
                    <a:p>
                      <a:pPr marL="190500" indent="-146050" algn="l" rtl="0" eaLnBrk="0">
                        <a:lnSpc>
                          <a:spcPct val="115000"/>
                        </a:lnSpc>
                        <a:spcBef>
                          <a:spcPts val="0"/>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a:t>
                      </a:r>
                      <a:r>
                        <a:rPr sz="700"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Check</a:t>
                      </a:r>
                      <a:r>
                        <a:rPr sz="7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whether</a:t>
                      </a:r>
                      <a:r>
                        <a:rPr sz="700" kern="0" spc="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the</a:t>
                      </a:r>
                      <a:r>
                        <a:rPr sz="7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USB</a:t>
                      </a:r>
                      <a:r>
                        <a:rPr sz="700"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plug</a:t>
                      </a:r>
                      <a:r>
                        <a:rPr sz="700" kern="0" spc="1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is</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properly</a:t>
                      </a:r>
                      <a:r>
                        <a:rPr sz="700" kern="0" spc="1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insert</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ed</a:t>
                      </a:r>
                      <a:endParaRPr lang="en-US" altLang="en-US" sz="700" dirty="0"/>
                    </a:p>
                    <a:p>
                      <a:pPr marL="120650" indent="-69850" algn="l" rtl="0" eaLnBrk="0">
                        <a:lnSpc>
                          <a:spcPct val="122000"/>
                        </a:lnSpc>
                        <a:spcBef>
                          <a:spcPts val="220"/>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a:t>
                      </a:r>
                      <a:r>
                        <a:rPr sz="7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Please</a:t>
                      </a:r>
                      <a:r>
                        <a:rPr sz="7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purchase</a:t>
                      </a:r>
                      <a:r>
                        <a:rPr sz="700"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the</a:t>
                      </a:r>
                      <a:r>
                        <a:rPr sz="700"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connecti</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on</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cable</a:t>
                      </a:r>
                      <a:r>
                        <a:rPr sz="700" kern="0" spc="2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that</a:t>
                      </a:r>
                      <a:r>
                        <a:rPr sz="700" kern="0" spc="1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meets</a:t>
                      </a:r>
                      <a:r>
                        <a:rPr sz="700" kern="0" spc="1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the</a:t>
                      </a:r>
                      <a:r>
                        <a:rPr sz="700" kern="0" spc="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mobilephon</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standard</a:t>
                      </a:r>
                      <a:endParaRPr lang="en-US" altLang="en-US" sz="700" dirty="0"/>
                    </a:p>
                    <a:p>
                      <a:pPr marL="184150" indent="-146050" algn="l" rtl="0" eaLnBrk="0">
                        <a:lnSpc>
                          <a:spcPct val="109000"/>
                        </a:lnSpc>
                        <a:spcBef>
                          <a:spcPts val="120"/>
                        </a:spcBef>
                      </a:pP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Contact</a:t>
                      </a:r>
                      <a:r>
                        <a:rPr sz="700"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the</a:t>
                      </a:r>
                      <a:r>
                        <a:rPr sz="7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after</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sales</a:t>
                      </a:r>
                      <a:r>
                        <a:rPr sz="700" kern="0" spc="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servic</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e</a:t>
                      </a: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to</a:t>
                      </a:r>
                      <a:r>
                        <a:rPr sz="700" kern="0" spc="1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replace</a:t>
                      </a:r>
                      <a:r>
                        <a:rPr sz="700" kern="0" spc="1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the</a:t>
                      </a:r>
                      <a:r>
                        <a:rPr sz="700" kern="0" spc="1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damag</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ed</a:t>
                      </a:r>
                      <a:r>
                        <a:rPr sz="700" kern="0" spc="1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parts</a:t>
                      </a:r>
                      <a:endParaRPr lang="en-US" altLang="en-US" sz="7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201" name="textbox 201"/>
          <p:cNvSpPr/>
          <p:nvPr/>
        </p:nvSpPr>
        <p:spPr>
          <a:xfrm>
            <a:off x="431785" y="340112"/>
            <a:ext cx="2717164" cy="474980"/>
          </a:xfrm>
          <a:prstGeom prst="rect">
            <a:avLst/>
          </a:prstGeom>
        </p:spPr>
        <p:txBody>
          <a:bodyPr vert="horz" wrap="square" lIns="0" tIns="0" rIns="0" bIns="0"/>
          <a:lstStyle/>
          <a:p>
            <a:pPr algn="l" rtl="0" eaLnBrk="0">
              <a:lnSpc>
                <a:spcPct val="78000"/>
              </a:lnSpc>
            </a:pPr>
            <a:endParaRPr lang="en-US" altLang="en-US" sz="100" dirty="0"/>
          </a:p>
          <a:p>
            <a:pPr marL="12700" algn="l" rtl="0" eaLnBrk="0">
              <a:lnSpc>
                <a:spcPct val="82000"/>
              </a:lnSpc>
            </a:pPr>
            <a:r>
              <a:rPr sz="1200" b="1" kern="0" spc="-50" dirty="0">
                <a:solidFill>
                  <a:srgbClr val="E50026">
                    <a:alpha val="100000"/>
                  </a:srgbClr>
                </a:solidFill>
                <a:latin typeface="Arial" panose="020B0604020202020204"/>
                <a:ea typeface="Arial" panose="020B0604020202020204"/>
                <a:cs typeface="Arial" panose="020B0604020202020204"/>
              </a:rPr>
              <a:t>IV</a:t>
            </a:r>
            <a:r>
              <a:rPr sz="1200" b="1" kern="0" spc="-60" dirty="0">
                <a:solidFill>
                  <a:srgbClr val="E50026">
                    <a:alpha val="100000"/>
                  </a:srgbClr>
                </a:solidFill>
                <a:latin typeface="宋体" panose="02010600030101010101" pitchFamily="2" charset="-122"/>
                <a:ea typeface="宋体" panose="02010600030101010101" pitchFamily="2" charset="-122"/>
                <a:cs typeface="宋体" panose="02010600030101010101" pitchFamily="2" charset="-122"/>
              </a:rPr>
              <a:t>、</a:t>
            </a:r>
            <a:r>
              <a:rPr sz="1200" b="1" kern="0" spc="-50" dirty="0">
                <a:solidFill>
                  <a:srgbClr val="E50026">
                    <a:alpha val="100000"/>
                  </a:srgbClr>
                </a:solidFill>
                <a:latin typeface="Arial" panose="020B0604020202020204"/>
                <a:ea typeface="Arial" panose="020B0604020202020204"/>
                <a:cs typeface="Arial" panose="020B0604020202020204"/>
              </a:rPr>
              <a:t>After</a:t>
            </a:r>
            <a:r>
              <a:rPr sz="1200" b="1" kern="0" spc="-60" dirty="0">
                <a:solidFill>
                  <a:srgbClr val="E50026">
                    <a:alpha val="100000"/>
                  </a:srgbClr>
                </a:solidFill>
                <a:latin typeface="Arial" panose="020B0604020202020204"/>
                <a:ea typeface="Arial" panose="020B0604020202020204"/>
                <a:cs typeface="Arial" panose="020B0604020202020204"/>
              </a:rPr>
              <a:t>-</a:t>
            </a:r>
            <a:r>
              <a:rPr sz="1200" b="1" kern="0" spc="-50" dirty="0">
                <a:solidFill>
                  <a:srgbClr val="E50026">
                    <a:alpha val="100000"/>
                  </a:srgbClr>
                </a:solidFill>
                <a:latin typeface="Arial" panose="020B0604020202020204"/>
                <a:ea typeface="Arial" panose="020B0604020202020204"/>
                <a:cs typeface="Arial" panose="020B0604020202020204"/>
              </a:rPr>
              <a:t>sales</a:t>
            </a:r>
            <a:r>
              <a:rPr sz="1200" kern="0" spc="-10" dirty="0">
                <a:solidFill>
                  <a:srgbClr val="E50026">
                    <a:alpha val="100000"/>
                  </a:srgbClr>
                </a:solidFill>
                <a:latin typeface="Arial" panose="020B0604020202020204"/>
                <a:ea typeface="Arial" panose="020B0604020202020204"/>
                <a:cs typeface="Arial" panose="020B0604020202020204"/>
              </a:rPr>
              <a:t> </a:t>
            </a:r>
            <a:r>
              <a:rPr sz="1200" b="1" kern="0" spc="-50" dirty="0">
                <a:solidFill>
                  <a:srgbClr val="E50026">
                    <a:alpha val="100000"/>
                  </a:srgbClr>
                </a:solidFill>
                <a:latin typeface="Arial" panose="020B0604020202020204"/>
                <a:ea typeface="Arial" panose="020B0604020202020204"/>
                <a:cs typeface="Arial" panose="020B0604020202020204"/>
              </a:rPr>
              <a:t>servic</a:t>
            </a:r>
            <a:r>
              <a:rPr sz="1200" b="1" kern="0" spc="-60" dirty="0">
                <a:solidFill>
                  <a:srgbClr val="E50026">
                    <a:alpha val="100000"/>
                  </a:srgbClr>
                </a:solidFill>
                <a:latin typeface="Arial" panose="020B0604020202020204"/>
                <a:ea typeface="Arial" panose="020B0604020202020204"/>
                <a:cs typeface="Arial" panose="020B0604020202020204"/>
              </a:rPr>
              <a:t>e</a:t>
            </a:r>
            <a:r>
              <a:rPr sz="1200" kern="0" spc="10" dirty="0">
                <a:solidFill>
                  <a:srgbClr val="E50026">
                    <a:alpha val="100000"/>
                  </a:srgbClr>
                </a:solidFill>
                <a:latin typeface="Arial" panose="020B0604020202020204"/>
                <a:ea typeface="Arial" panose="020B0604020202020204"/>
                <a:cs typeface="Arial" panose="020B0604020202020204"/>
              </a:rPr>
              <a:t> </a:t>
            </a:r>
            <a:r>
              <a:rPr sz="1200" b="1" kern="0" spc="-60" dirty="0">
                <a:solidFill>
                  <a:srgbClr val="E50026">
                    <a:alpha val="100000"/>
                  </a:srgbClr>
                </a:solidFill>
                <a:latin typeface="Arial" panose="020B0604020202020204"/>
                <a:ea typeface="Arial" panose="020B0604020202020204"/>
                <a:cs typeface="Arial" panose="020B0604020202020204"/>
              </a:rPr>
              <a:t>and</a:t>
            </a:r>
            <a:r>
              <a:rPr sz="1200" kern="0" spc="40" dirty="0">
                <a:solidFill>
                  <a:srgbClr val="E50026">
                    <a:alpha val="100000"/>
                  </a:srgbClr>
                </a:solidFill>
                <a:latin typeface="Arial" panose="020B0604020202020204"/>
                <a:ea typeface="Arial" panose="020B0604020202020204"/>
                <a:cs typeface="Arial" panose="020B0604020202020204"/>
              </a:rPr>
              <a:t> </a:t>
            </a:r>
            <a:r>
              <a:rPr sz="1200" b="1" kern="0" spc="-60" dirty="0">
                <a:solidFill>
                  <a:srgbClr val="E50026">
                    <a:alpha val="100000"/>
                  </a:srgbClr>
                </a:solidFill>
                <a:latin typeface="Arial" panose="020B0604020202020204"/>
                <a:ea typeface="Arial" panose="020B0604020202020204"/>
                <a:cs typeface="Arial" panose="020B0604020202020204"/>
              </a:rPr>
              <a:t>maintenance</a:t>
            </a:r>
            <a:endParaRPr lang="en-US" altLang="en-US" sz="1200" dirty="0"/>
          </a:p>
          <a:p>
            <a:pPr algn="l" rtl="0" eaLnBrk="0">
              <a:lnSpc>
                <a:spcPct val="105000"/>
              </a:lnSpc>
            </a:pPr>
            <a:endParaRPr lang="en-US" altLang="en-US" sz="900" dirty="0"/>
          </a:p>
          <a:p>
            <a:pPr marL="114300" algn="l" rtl="0" eaLnBrk="0">
              <a:lnSpc>
                <a:spcPts val="1225"/>
              </a:lnSpc>
              <a:spcBef>
                <a:spcPts val="0"/>
              </a:spcBef>
            </a:pPr>
            <a:r>
              <a:rPr sz="900" kern="0" spc="-30" dirty="0">
                <a:solidFill>
                  <a:srgbClr val="060C6E">
                    <a:alpha val="100000"/>
                  </a:srgbClr>
                </a:solidFill>
                <a:latin typeface="Arial" panose="020B0604020202020204"/>
                <a:ea typeface="Arial" panose="020B0604020202020204"/>
                <a:cs typeface="Arial" panose="020B0604020202020204"/>
              </a:rPr>
              <a:t>6.</a:t>
            </a:r>
            <a:r>
              <a:rPr sz="900" kern="0" spc="-20" dirty="0">
                <a:solidFill>
                  <a:srgbClr val="060C6E">
                    <a:alpha val="100000"/>
                  </a:srgbClr>
                </a:solidFill>
                <a:latin typeface="Arial" panose="020B0604020202020204"/>
                <a:ea typeface="Arial" panose="020B0604020202020204"/>
                <a:cs typeface="Arial" panose="020B0604020202020204"/>
              </a:rPr>
              <a:t>Common</a:t>
            </a:r>
            <a:r>
              <a:rPr sz="900" kern="0" spc="40" dirty="0">
                <a:solidFill>
                  <a:srgbClr val="060C6E">
                    <a:alpha val="100000"/>
                  </a:srgbClr>
                </a:solidFill>
                <a:latin typeface="Arial" panose="020B0604020202020204"/>
                <a:ea typeface="Arial" panose="020B0604020202020204"/>
                <a:cs typeface="Arial" panose="020B0604020202020204"/>
              </a:rPr>
              <a:t> </a:t>
            </a:r>
            <a:r>
              <a:rPr sz="900" kern="0" spc="-20" dirty="0">
                <a:solidFill>
                  <a:srgbClr val="060C6E">
                    <a:alpha val="100000"/>
                  </a:srgbClr>
                </a:solidFill>
                <a:latin typeface="Arial" panose="020B0604020202020204"/>
                <a:ea typeface="Arial" panose="020B0604020202020204"/>
                <a:cs typeface="Arial" panose="020B0604020202020204"/>
              </a:rPr>
              <a:t>problems</a:t>
            </a:r>
            <a:r>
              <a:rPr sz="900" kern="0" spc="20" dirty="0">
                <a:solidFill>
                  <a:srgbClr val="060C6E">
                    <a:alpha val="100000"/>
                  </a:srgbClr>
                </a:solidFill>
                <a:latin typeface="Arial" panose="020B0604020202020204"/>
                <a:ea typeface="Arial" panose="020B0604020202020204"/>
                <a:cs typeface="Arial" panose="020B0604020202020204"/>
              </a:rPr>
              <a:t> </a:t>
            </a:r>
            <a:r>
              <a:rPr sz="900" kern="0" spc="-20" dirty="0">
                <a:solidFill>
                  <a:srgbClr val="060C6E">
                    <a:alpha val="100000"/>
                  </a:srgbClr>
                </a:solidFill>
                <a:latin typeface="Arial" panose="020B0604020202020204"/>
                <a:ea typeface="Arial" panose="020B0604020202020204"/>
                <a:cs typeface="Arial" panose="020B0604020202020204"/>
              </a:rPr>
              <a:t>an</a:t>
            </a:r>
            <a:r>
              <a:rPr sz="900" kern="0" spc="-30" dirty="0">
                <a:solidFill>
                  <a:srgbClr val="060C6E">
                    <a:alpha val="100000"/>
                  </a:srgbClr>
                </a:solidFill>
                <a:latin typeface="Arial" panose="020B0604020202020204"/>
                <a:ea typeface="Arial" panose="020B0604020202020204"/>
                <a:cs typeface="Arial" panose="020B0604020202020204"/>
              </a:rPr>
              <a:t>d</a:t>
            </a:r>
            <a:r>
              <a:rPr sz="900" kern="0" spc="20" dirty="0">
                <a:solidFill>
                  <a:srgbClr val="060C6E">
                    <a:alpha val="100000"/>
                  </a:srgbClr>
                </a:solidFill>
                <a:latin typeface="Arial" panose="020B0604020202020204"/>
                <a:ea typeface="Arial" panose="020B0604020202020204"/>
                <a:cs typeface="Arial" panose="020B0604020202020204"/>
              </a:rPr>
              <a:t> </a:t>
            </a:r>
            <a:r>
              <a:rPr sz="900" kern="0" spc="-30" dirty="0">
                <a:solidFill>
                  <a:srgbClr val="060C6E">
                    <a:alpha val="100000"/>
                  </a:srgbClr>
                </a:solidFill>
                <a:latin typeface="Arial" panose="020B0604020202020204"/>
                <a:ea typeface="Arial" panose="020B0604020202020204"/>
                <a:cs typeface="Arial" panose="020B0604020202020204"/>
              </a:rPr>
              <a:t>solution</a:t>
            </a:r>
            <a:endParaRPr lang="en-US" altLang="en-US" sz="900" dirty="0"/>
          </a:p>
        </p:txBody>
      </p:sp>
      <p:sp>
        <p:nvSpPr>
          <p:cNvPr id="202" name="textbox 202"/>
          <p:cNvSpPr/>
          <p:nvPr/>
        </p:nvSpPr>
        <p:spPr>
          <a:xfrm>
            <a:off x="2539990" y="3491462"/>
            <a:ext cx="107314" cy="102235"/>
          </a:xfrm>
          <a:prstGeom prst="rect">
            <a:avLst/>
          </a:prstGeom>
        </p:spPr>
        <p:txBody>
          <a:bodyPr vert="horz" wrap="square" lIns="0" tIns="0" rIns="0" bIns="0"/>
          <a:lstStyle/>
          <a:p>
            <a:pPr algn="l" rtl="0" eaLnBrk="0">
              <a:lnSpc>
                <a:spcPct val="81000"/>
              </a:lnSpc>
            </a:pPr>
            <a:endParaRPr lang="en-US" altLang="en-US" sz="100" dirty="0"/>
          </a:p>
          <a:p>
            <a:pPr marL="12700" algn="l" rtl="0" eaLnBrk="0">
              <a:lnSpc>
                <a:spcPct val="84000"/>
              </a:lnSpc>
            </a:pPr>
            <a:r>
              <a:rPr sz="600" kern="0" spc="20" dirty="0">
                <a:solidFill>
                  <a:srgbClr val="000000">
                    <a:alpha val="100000"/>
                  </a:srgbClr>
                </a:solidFill>
                <a:latin typeface="黑体" panose="02010609060101010101" charset="-122"/>
                <a:ea typeface="黑体" panose="02010609060101010101" charset="-122"/>
                <a:cs typeface="黑体" panose="02010609060101010101" charset="-122"/>
              </a:rPr>
              <a:t>47</a:t>
            </a:r>
            <a:endParaRPr lang="en-US" altLang="en-US" sz="600" dirty="0"/>
          </a:p>
        </p:txBody>
      </p:sp>
      <p:sp>
        <p:nvSpPr>
          <p:cNvPr id="203" name="textbox 203"/>
          <p:cNvSpPr/>
          <p:nvPr/>
        </p:nvSpPr>
        <p:spPr>
          <a:xfrm>
            <a:off x="4876803" y="2590620"/>
            <a:ext cx="64769" cy="136525"/>
          </a:xfrm>
          <a:prstGeom prst="rect">
            <a:avLst/>
          </a:prstGeom>
        </p:spPr>
        <p:txBody>
          <a:bodyPr vert="horz" wrap="square" lIns="0" tIns="0" rIns="0" bIns="0"/>
          <a:lstStyle/>
          <a:p>
            <a:pPr algn="l" rtl="0" eaLnBrk="0">
              <a:lnSpc>
                <a:spcPct val="83000"/>
              </a:lnSpc>
            </a:pPr>
            <a:endParaRPr lang="en-US" altLang="en-US" sz="100" dirty="0"/>
          </a:p>
          <a:p>
            <a:pPr marL="12700" algn="l" rtl="0" eaLnBrk="0">
              <a:lnSpc>
                <a:spcPts val="870"/>
              </a:lnSpc>
            </a:pP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e</a:t>
            </a:r>
            <a:endParaRPr lang="en-US" altLang="en-US" sz="700" dirty="0"/>
          </a:p>
        </p:txBody>
      </p:sp>
      <p:sp>
        <p:nvSpPr>
          <p:cNvPr id="204" name="rect"/>
          <p:cNvSpPr/>
          <p:nvPr/>
        </p:nvSpPr>
        <p:spPr>
          <a:xfrm>
            <a:off x="311134" y="311138"/>
            <a:ext cx="6339" cy="171456"/>
          </a:xfrm>
          <a:prstGeom prst="rect">
            <a:avLst/>
          </a:prstGeom>
          <a:solidFill>
            <a:srgbClr val="FF0000">
              <a:alpha val="100000"/>
            </a:srgbClr>
          </a:solidFill>
          <a:ln cap="flat">
            <a:noFill/>
            <a:prstDash val="solid"/>
            <a:miter lim="0"/>
          </a:ln>
        </p:spPr>
        <p:txBody>
          <a:bodyPr rtlCol="0"/>
          <a:lstStyle/>
          <a:p>
            <a:pPr algn="ctr"/>
            <a:endParaRPr lang="zh-CN" alt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 name="table 205"/>
          <p:cNvGraphicFramePr>
            <a:graphicFrameLocks noGrp="1"/>
          </p:cNvGraphicFramePr>
          <p:nvPr/>
        </p:nvGraphicFramePr>
        <p:xfrm>
          <a:off x="479403" y="1038223"/>
          <a:ext cx="4406900" cy="2247900"/>
        </p:xfrm>
        <a:graphic>
          <a:graphicData uri="http://schemas.openxmlformats.org/drawingml/2006/table">
            <a:tbl>
              <a:tblPr/>
              <a:tblGrid>
                <a:gridCol w="1235075"/>
                <a:gridCol w="1181100"/>
                <a:gridCol w="1016000"/>
                <a:gridCol w="974725"/>
              </a:tblGrid>
              <a:tr h="307975">
                <a:tc>
                  <a:txBody>
                    <a:bodyPr/>
                    <a:lstStyle/>
                    <a:p>
                      <a:pPr algn="l" rtl="0" eaLnBrk="0">
                        <a:lnSpc>
                          <a:spcPct val="109000"/>
                        </a:lnSpc>
                      </a:pPr>
                      <a:endParaRPr lang="en-US" altLang="en-US" sz="800" dirty="0"/>
                    </a:p>
                    <a:p>
                      <a:pPr marL="391795" algn="l" rtl="0" eaLnBrk="0">
                        <a:lnSpc>
                          <a:spcPct val="79000"/>
                        </a:lnSpc>
                        <a:spcBef>
                          <a:spcPts val="5"/>
                        </a:spcBef>
                      </a:pPr>
                      <a:r>
                        <a:rPr sz="800" b="1"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BRANCH</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9000"/>
                        </a:lnSpc>
                      </a:pPr>
                      <a:endParaRPr lang="en-US" altLang="en-US" sz="500" dirty="0"/>
                    </a:p>
                    <a:p>
                      <a:pPr marL="287020" algn="l" rtl="0" eaLnBrk="0">
                        <a:lnSpc>
                          <a:spcPct val="79000"/>
                        </a:lnSpc>
                        <a:spcBef>
                          <a:spcPts val="5"/>
                        </a:spcBef>
                      </a:pPr>
                      <a:r>
                        <a:rPr sz="800" b="1"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JIANGSU</a:t>
                      </a:r>
                      <a:r>
                        <a:rPr sz="8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b="1"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NWOW</a:t>
                      </a:r>
                      <a:endParaRPr lang="en-US" altLang="en-US" sz="800" dirty="0"/>
                    </a:p>
                    <a:p>
                      <a:pPr algn="l" rtl="0" eaLnBrk="0">
                        <a:lnSpc>
                          <a:spcPct val="123000"/>
                        </a:lnSpc>
                      </a:pPr>
                      <a:endParaRPr lang="en-US" altLang="en-US" sz="200" dirty="0"/>
                    </a:p>
                    <a:p>
                      <a:pPr marL="134620" algn="l" rtl="0" eaLnBrk="0">
                        <a:lnSpc>
                          <a:spcPct val="74000"/>
                        </a:lnSpc>
                        <a:spcBef>
                          <a:spcPts val="0"/>
                        </a:spcBef>
                      </a:pPr>
                      <a:r>
                        <a:rPr sz="800" b="1"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TECHNOLOGY</a:t>
                      </a:r>
                      <a:r>
                        <a:rPr sz="8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b="1"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CO.,LTD</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9000"/>
                        </a:lnSpc>
                      </a:pPr>
                      <a:endParaRPr lang="en-US" altLang="en-US" sz="800" dirty="0"/>
                    </a:p>
                    <a:p>
                      <a:pPr marL="261620" algn="l" rtl="0" eaLnBrk="0">
                        <a:lnSpc>
                          <a:spcPct val="79000"/>
                        </a:lnSpc>
                        <a:spcBef>
                          <a:spcPts val="0"/>
                        </a:spcBef>
                      </a:pPr>
                      <a:r>
                        <a:rPr sz="8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SALES</a:t>
                      </a:r>
                      <a:r>
                        <a:rPr sz="800" kern="0" spc="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DATE</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9000"/>
                        </a:lnSpc>
                      </a:pPr>
                      <a:endParaRPr lang="en-US" altLang="en-US" sz="800" dirty="0"/>
                    </a:p>
                    <a:p>
                      <a:pPr marL="64770" algn="l" rtl="0" eaLnBrk="0">
                        <a:lnSpc>
                          <a:spcPct val="79000"/>
                        </a:lnSpc>
                        <a:spcBef>
                          <a:spcPts val="0"/>
                        </a:spcBef>
                      </a:pPr>
                      <a:r>
                        <a:rPr sz="800" b="1"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YEAR</a:t>
                      </a:r>
                      <a:r>
                        <a:rPr sz="8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b="1"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MONTH</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b="1"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DAY</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rtl="0" eaLnBrk="0">
                        <a:lnSpc>
                          <a:spcPct val="128000"/>
                        </a:lnSpc>
                      </a:pPr>
                      <a:endParaRPr lang="en-US" altLang="en-US" sz="300" dirty="0"/>
                    </a:p>
                    <a:p>
                      <a:pPr marL="79375" algn="l" rtl="0" eaLnBrk="0">
                        <a:lnSpc>
                          <a:spcPts val="995"/>
                        </a:lnSpc>
                        <a:spcBef>
                          <a:spcPts val="0"/>
                        </a:spcBef>
                      </a:pP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Model</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23000"/>
                        </a:lnSpc>
                      </a:pPr>
                      <a:endParaRPr lang="en-US" altLang="en-US" sz="400" dirty="0"/>
                    </a:p>
                    <a:p>
                      <a:pPr marL="95250" algn="l" rtl="0" eaLnBrk="0">
                        <a:lnSpc>
                          <a:spcPct val="78000"/>
                        </a:lnSpc>
                        <a:spcBef>
                          <a:spcPts val="5"/>
                        </a:spcBef>
                      </a:pP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Location</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0">
                <a:tc>
                  <a:txBody>
                    <a:bodyPr/>
                    <a:lstStyle/>
                    <a:p>
                      <a:pPr algn="l" rtl="0" eaLnBrk="0">
                        <a:lnSpc>
                          <a:spcPct val="128000"/>
                        </a:lnSpc>
                      </a:pPr>
                      <a:endParaRPr lang="en-US" altLang="en-US" sz="300" dirty="0"/>
                    </a:p>
                    <a:p>
                      <a:pPr marL="79375" algn="l" rtl="0" eaLnBrk="0">
                        <a:lnSpc>
                          <a:spcPts val="995"/>
                        </a:lnSpc>
                        <a:spcBef>
                          <a:spcPts val="0"/>
                        </a:spcBef>
                      </a:pP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Color</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300" dirty="0"/>
                    </a:p>
                    <a:p>
                      <a:pPr marL="95250" algn="l" rtl="0" eaLnBrk="0">
                        <a:lnSpc>
                          <a:spcPct val="93000"/>
                        </a:lnSpc>
                        <a:spcBef>
                          <a:spcPts val="0"/>
                        </a:spcBef>
                      </a:pPr>
                      <a:r>
                        <a:rPr sz="8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First</a:t>
                      </a:r>
                      <a:r>
                        <a:rPr sz="8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warranty</a:t>
                      </a:r>
                      <a:r>
                        <a:rPr sz="8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d</a:t>
                      </a:r>
                      <a:r>
                        <a:rPr sz="8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ate</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0">
                <a:tc>
                  <a:txBody>
                    <a:bodyPr/>
                    <a:lstStyle/>
                    <a:p>
                      <a:pPr algn="l" rtl="0" eaLnBrk="0">
                        <a:lnSpc>
                          <a:spcPct val="128000"/>
                        </a:lnSpc>
                      </a:pPr>
                      <a:endParaRPr lang="en-US" altLang="en-US" sz="300" dirty="0"/>
                    </a:p>
                    <a:p>
                      <a:pPr marL="79375" algn="l" rtl="0" eaLnBrk="0">
                        <a:lnSpc>
                          <a:spcPts val="995"/>
                        </a:lnSpc>
                        <a:spcBef>
                          <a:spcPts val="0"/>
                        </a:spcBef>
                      </a:pP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Vehicle</a:t>
                      </a:r>
                      <a:r>
                        <a:rPr sz="800" kern="0" spc="1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number</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5000"/>
                        </a:lnSpc>
                      </a:pPr>
                      <a:endParaRPr lang="en-US" altLang="en-US" sz="400" dirty="0"/>
                    </a:p>
                    <a:p>
                      <a:pPr marL="95250" algn="l" rtl="0" eaLnBrk="0">
                        <a:lnSpc>
                          <a:spcPct val="93000"/>
                        </a:lnSpc>
                        <a:spcBef>
                          <a:spcPts val="5"/>
                        </a:spcBef>
                      </a:pP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Date</a:t>
                      </a:r>
                      <a:r>
                        <a:rPr sz="800" kern="0" spc="1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of</a:t>
                      </a:r>
                      <a:r>
                        <a:rPr sz="8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production</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4150">
                <a:tc>
                  <a:txBody>
                    <a:bodyPr/>
                    <a:lstStyle/>
                    <a:p>
                      <a:pPr algn="l" rtl="0" eaLnBrk="0">
                        <a:lnSpc>
                          <a:spcPct val="114000"/>
                        </a:lnSpc>
                      </a:pPr>
                      <a:endParaRPr lang="en-US" altLang="en-US" sz="300" dirty="0"/>
                    </a:p>
                    <a:p>
                      <a:pPr marL="79375" algn="l" rtl="0" eaLnBrk="0">
                        <a:lnSpc>
                          <a:spcPts val="995"/>
                        </a:lnSpc>
                        <a:spcBef>
                          <a:spcPts val="0"/>
                        </a:spcBef>
                      </a:pP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Model</a:t>
                      </a:r>
                      <a:r>
                        <a:rPr sz="800" kern="0" spc="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of</a:t>
                      </a:r>
                      <a:r>
                        <a:rPr sz="8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number</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4000"/>
                        </a:lnSpc>
                      </a:pPr>
                      <a:endParaRPr lang="en-US" altLang="en-US" sz="300" dirty="0"/>
                    </a:p>
                    <a:p>
                      <a:pPr marL="95250" algn="l" rtl="0" eaLnBrk="0">
                        <a:lnSpc>
                          <a:spcPts val="995"/>
                        </a:lnSpc>
                        <a:spcBef>
                          <a:spcPts val="0"/>
                        </a:spcBef>
                      </a:pP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Branch</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0">
                <a:tc>
                  <a:txBody>
                    <a:bodyPr/>
                    <a:lstStyle/>
                    <a:p>
                      <a:pPr algn="l" rtl="0" eaLnBrk="0">
                        <a:lnSpc>
                          <a:spcPct val="128000"/>
                        </a:lnSpc>
                      </a:pPr>
                      <a:endParaRPr lang="en-US" altLang="en-US" sz="300" dirty="0"/>
                    </a:p>
                    <a:p>
                      <a:pPr marL="79375" algn="l" rtl="0" eaLnBrk="0">
                        <a:lnSpc>
                          <a:spcPts val="995"/>
                        </a:lnSpc>
                        <a:spcBef>
                          <a:spcPts val="0"/>
                        </a:spcBef>
                      </a:pP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Motor</a:t>
                      </a:r>
                      <a:r>
                        <a:rPr sz="800" kern="0" spc="1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number</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28000"/>
                        </a:lnSpc>
                      </a:pPr>
                      <a:endParaRPr lang="en-US" altLang="en-US" sz="300" dirty="0"/>
                    </a:p>
                    <a:p>
                      <a:pPr marL="95250" algn="l" rtl="0" eaLnBrk="0">
                        <a:lnSpc>
                          <a:spcPts val="995"/>
                        </a:lnSpc>
                        <a:spcBef>
                          <a:spcPts val="0"/>
                        </a:spcBef>
                      </a:pP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Branch</a:t>
                      </a:r>
                      <a:r>
                        <a:rPr sz="800" kern="0" spc="1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number</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0">
                <a:tc>
                  <a:txBody>
                    <a:bodyPr/>
                    <a:lstStyle/>
                    <a:p>
                      <a:pPr algn="l" rtl="0" eaLnBrk="0">
                        <a:lnSpc>
                          <a:spcPct val="100000"/>
                        </a:lnSpc>
                      </a:pPr>
                      <a:endParaRPr lang="en-US" altLang="en-US" sz="300" dirty="0"/>
                    </a:p>
                    <a:p>
                      <a:pPr marL="79375" algn="l" rtl="0" eaLnBrk="0">
                        <a:lnSpc>
                          <a:spcPct val="93000"/>
                        </a:lnSpc>
                        <a:spcBef>
                          <a:spcPts val="0"/>
                        </a:spcBef>
                      </a:pP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Battery</a:t>
                      </a:r>
                      <a:r>
                        <a:rPr sz="800" kern="0" spc="1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number</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23000"/>
                        </a:lnSpc>
                      </a:pPr>
                      <a:endParaRPr lang="en-US" altLang="en-US" sz="400" dirty="0"/>
                    </a:p>
                    <a:p>
                      <a:pPr marL="95250" algn="l" rtl="0" eaLnBrk="0">
                        <a:lnSpc>
                          <a:spcPct val="78000"/>
                        </a:lnSpc>
                        <a:spcBef>
                          <a:spcPts val="5"/>
                        </a:spcBef>
                      </a:pP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Customer</a:t>
                      </a:r>
                      <a:r>
                        <a:rPr sz="800" kern="0" spc="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name</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0">
                <a:tc>
                  <a:txBody>
                    <a:bodyPr/>
                    <a:lstStyle/>
                    <a:p>
                      <a:pPr algn="l" rtl="0" eaLnBrk="0">
                        <a:lnSpc>
                          <a:spcPct val="149000"/>
                        </a:lnSpc>
                      </a:pPr>
                      <a:endParaRPr lang="en-US" altLang="en-US" sz="200" dirty="0"/>
                    </a:p>
                    <a:p>
                      <a:pPr marL="79375" algn="l" rtl="0" eaLnBrk="0">
                        <a:lnSpc>
                          <a:spcPct val="92000"/>
                        </a:lnSpc>
                        <a:spcBef>
                          <a:spcPts val="0"/>
                        </a:spcBef>
                      </a:pP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Charger</a:t>
                      </a:r>
                      <a:r>
                        <a:rPr sz="800" kern="0" spc="1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number</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28000"/>
                        </a:lnSpc>
                      </a:pPr>
                      <a:endParaRPr lang="en-US" altLang="en-US" sz="300" dirty="0"/>
                    </a:p>
                    <a:p>
                      <a:pPr marL="95250" algn="l" rtl="0" eaLnBrk="0">
                        <a:lnSpc>
                          <a:spcPts val="995"/>
                        </a:lnSpc>
                        <a:spcBef>
                          <a:spcPts val="0"/>
                        </a:spcBef>
                      </a:pP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D</a:t>
                      </a:r>
                      <a:r>
                        <a:rPr sz="8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Number</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4150">
                <a:tc>
                  <a:txBody>
                    <a:bodyPr/>
                    <a:lstStyle/>
                    <a:p>
                      <a:pPr algn="l" rtl="0" eaLnBrk="0">
                        <a:lnSpc>
                          <a:spcPct val="114000"/>
                        </a:lnSpc>
                      </a:pPr>
                      <a:endParaRPr lang="en-US" altLang="en-US" sz="300" dirty="0"/>
                    </a:p>
                    <a:p>
                      <a:pPr marL="79375" algn="l" rtl="0" eaLnBrk="0">
                        <a:lnSpc>
                          <a:spcPts val="995"/>
                        </a:lnSpc>
                        <a:spcBef>
                          <a:spcPts val="0"/>
                        </a:spcBef>
                      </a:pP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Controller</a:t>
                      </a:r>
                      <a:r>
                        <a:rPr sz="8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n</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umber</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4000"/>
                        </a:lnSpc>
                      </a:pPr>
                      <a:endParaRPr lang="en-US" altLang="en-US" sz="300" dirty="0"/>
                    </a:p>
                    <a:p>
                      <a:pPr marL="95250" algn="l" rtl="0" eaLnBrk="0">
                        <a:lnSpc>
                          <a:spcPts val="995"/>
                        </a:lnSpc>
                        <a:spcBef>
                          <a:spcPts val="0"/>
                        </a:spcBef>
                      </a:pP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Contact</a:t>
                      </a:r>
                      <a:r>
                        <a:rPr sz="800" kern="0" spc="1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number</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0">
                <a:tc>
                  <a:txBody>
                    <a:bodyPr/>
                    <a:lstStyle/>
                    <a:p>
                      <a:pPr algn="l" rtl="0" eaLnBrk="0">
                        <a:lnSpc>
                          <a:spcPct val="148000"/>
                        </a:lnSpc>
                      </a:pPr>
                      <a:endParaRPr lang="en-US" altLang="en-US" sz="200" dirty="0"/>
                    </a:p>
                    <a:p>
                      <a:pPr marL="79375" algn="l" rtl="0" eaLnBrk="0">
                        <a:lnSpc>
                          <a:spcPct val="93000"/>
                        </a:lnSpc>
                        <a:spcBef>
                          <a:spcPts val="0"/>
                        </a:spcBef>
                      </a:pP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Battery</a:t>
                      </a:r>
                      <a:r>
                        <a:rPr sz="800" kern="0" spc="1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type</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&amp;</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Model</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1000"/>
                        </a:lnSpc>
                      </a:pPr>
                      <a:endParaRPr lang="en-US" altLang="en-US" sz="400" dirty="0"/>
                    </a:p>
                    <a:p>
                      <a:pPr marL="95250" algn="l" rtl="0" eaLnBrk="0">
                        <a:lnSpc>
                          <a:spcPct val="78000"/>
                        </a:lnSpc>
                        <a:spcBef>
                          <a:spcPts val="0"/>
                        </a:spcBef>
                      </a:pP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Signature</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0025">
                <a:tc>
                  <a:txBody>
                    <a:bodyPr/>
                    <a:lstStyle/>
                    <a:p>
                      <a:pPr algn="l" rtl="0" eaLnBrk="0">
                        <a:lnSpc>
                          <a:spcPct val="128000"/>
                        </a:lnSpc>
                      </a:pPr>
                      <a:endParaRPr lang="en-US" altLang="en-US" sz="300" dirty="0"/>
                    </a:p>
                    <a:p>
                      <a:pPr marL="79375" algn="l" rtl="0" eaLnBrk="0">
                        <a:lnSpc>
                          <a:spcPts val="995"/>
                        </a:lnSpc>
                        <a:spcBef>
                          <a:spcPts val="0"/>
                        </a:spcBef>
                      </a:pP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Address</a:t>
                      </a:r>
                      <a:r>
                        <a:rPr sz="8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of</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maint</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enance</a:t>
                      </a:r>
                      <a:endParaRPr lang="en-US" altLang="en-US" sz="8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206" name="textbox 206"/>
          <p:cNvSpPr/>
          <p:nvPr/>
        </p:nvSpPr>
        <p:spPr>
          <a:xfrm>
            <a:off x="419106" y="340112"/>
            <a:ext cx="2723514" cy="450850"/>
          </a:xfrm>
          <a:prstGeom prst="rect">
            <a:avLst/>
          </a:prstGeom>
        </p:spPr>
        <p:txBody>
          <a:bodyPr vert="horz" wrap="square" lIns="0" tIns="0" rIns="0" bIns="0"/>
          <a:lstStyle/>
          <a:p>
            <a:pPr algn="l" rtl="0" eaLnBrk="0">
              <a:lnSpc>
                <a:spcPct val="78000"/>
              </a:lnSpc>
            </a:pPr>
            <a:endParaRPr lang="en-US" altLang="en-US" sz="100" dirty="0"/>
          </a:p>
          <a:p>
            <a:pPr marL="12700" algn="l" rtl="0" eaLnBrk="0">
              <a:lnSpc>
                <a:spcPct val="82000"/>
              </a:lnSpc>
            </a:pPr>
            <a:r>
              <a:rPr sz="1200" b="1" kern="0" spc="-50" dirty="0">
                <a:solidFill>
                  <a:srgbClr val="E50026">
                    <a:alpha val="100000"/>
                  </a:srgbClr>
                </a:solidFill>
                <a:latin typeface="Arial" panose="020B0604020202020204"/>
                <a:ea typeface="Arial" panose="020B0604020202020204"/>
                <a:cs typeface="Arial" panose="020B0604020202020204"/>
              </a:rPr>
              <a:t>IV</a:t>
            </a:r>
            <a:r>
              <a:rPr sz="1200" b="1" kern="0" spc="-60" dirty="0">
                <a:solidFill>
                  <a:srgbClr val="E50026">
                    <a:alpha val="100000"/>
                  </a:srgbClr>
                </a:solidFill>
                <a:latin typeface="宋体" panose="02010600030101010101" pitchFamily="2" charset="-122"/>
                <a:ea typeface="宋体" panose="02010600030101010101" pitchFamily="2" charset="-122"/>
                <a:cs typeface="宋体" panose="02010600030101010101" pitchFamily="2" charset="-122"/>
              </a:rPr>
              <a:t>、</a:t>
            </a:r>
            <a:r>
              <a:rPr sz="1200" b="1" kern="0" spc="-50" dirty="0">
                <a:solidFill>
                  <a:srgbClr val="E50026">
                    <a:alpha val="100000"/>
                  </a:srgbClr>
                </a:solidFill>
                <a:latin typeface="Arial" panose="020B0604020202020204"/>
                <a:ea typeface="Arial" panose="020B0604020202020204"/>
                <a:cs typeface="Arial" panose="020B0604020202020204"/>
              </a:rPr>
              <a:t>After</a:t>
            </a:r>
            <a:r>
              <a:rPr sz="1200" b="1" kern="0" spc="-60" dirty="0">
                <a:solidFill>
                  <a:srgbClr val="E50026">
                    <a:alpha val="100000"/>
                  </a:srgbClr>
                </a:solidFill>
                <a:latin typeface="Arial" panose="020B0604020202020204"/>
                <a:ea typeface="Arial" panose="020B0604020202020204"/>
                <a:cs typeface="Arial" panose="020B0604020202020204"/>
              </a:rPr>
              <a:t>-</a:t>
            </a:r>
            <a:r>
              <a:rPr sz="1200" b="1" kern="0" spc="-50" dirty="0">
                <a:solidFill>
                  <a:srgbClr val="E50026">
                    <a:alpha val="100000"/>
                  </a:srgbClr>
                </a:solidFill>
                <a:latin typeface="Arial" panose="020B0604020202020204"/>
                <a:ea typeface="Arial" panose="020B0604020202020204"/>
                <a:cs typeface="Arial" panose="020B0604020202020204"/>
              </a:rPr>
              <a:t>sales</a:t>
            </a:r>
            <a:r>
              <a:rPr sz="1200" kern="0" spc="-10" dirty="0">
                <a:solidFill>
                  <a:srgbClr val="E50026">
                    <a:alpha val="100000"/>
                  </a:srgbClr>
                </a:solidFill>
                <a:latin typeface="Arial" panose="020B0604020202020204"/>
                <a:ea typeface="Arial" panose="020B0604020202020204"/>
                <a:cs typeface="Arial" panose="020B0604020202020204"/>
              </a:rPr>
              <a:t> </a:t>
            </a:r>
            <a:r>
              <a:rPr sz="1200" b="1" kern="0" spc="-50" dirty="0">
                <a:solidFill>
                  <a:srgbClr val="E50026">
                    <a:alpha val="100000"/>
                  </a:srgbClr>
                </a:solidFill>
                <a:latin typeface="Arial" panose="020B0604020202020204"/>
                <a:ea typeface="Arial" panose="020B0604020202020204"/>
                <a:cs typeface="Arial" panose="020B0604020202020204"/>
              </a:rPr>
              <a:t>service</a:t>
            </a:r>
            <a:r>
              <a:rPr sz="1200" kern="0" spc="10" dirty="0">
                <a:solidFill>
                  <a:srgbClr val="E50026">
                    <a:alpha val="100000"/>
                  </a:srgbClr>
                </a:solidFill>
                <a:latin typeface="Arial" panose="020B0604020202020204"/>
                <a:ea typeface="Arial" panose="020B0604020202020204"/>
                <a:cs typeface="Arial" panose="020B0604020202020204"/>
              </a:rPr>
              <a:t> </a:t>
            </a:r>
            <a:r>
              <a:rPr sz="1200" b="1" kern="0" spc="-50" dirty="0">
                <a:solidFill>
                  <a:srgbClr val="E50026">
                    <a:alpha val="100000"/>
                  </a:srgbClr>
                </a:solidFill>
                <a:latin typeface="Arial" panose="020B0604020202020204"/>
                <a:ea typeface="Arial" panose="020B0604020202020204"/>
                <a:cs typeface="Arial" panose="020B0604020202020204"/>
              </a:rPr>
              <a:t>and</a:t>
            </a:r>
            <a:r>
              <a:rPr sz="1200" kern="0" spc="40" dirty="0">
                <a:solidFill>
                  <a:srgbClr val="E50026">
                    <a:alpha val="100000"/>
                  </a:srgbClr>
                </a:solidFill>
                <a:latin typeface="Arial" panose="020B0604020202020204"/>
                <a:ea typeface="Arial" panose="020B0604020202020204"/>
                <a:cs typeface="Arial" panose="020B0604020202020204"/>
              </a:rPr>
              <a:t> </a:t>
            </a:r>
            <a:r>
              <a:rPr sz="1200" b="1" kern="0" spc="-60" dirty="0">
                <a:solidFill>
                  <a:srgbClr val="E50026">
                    <a:alpha val="100000"/>
                  </a:srgbClr>
                </a:solidFill>
                <a:latin typeface="Arial" panose="020B0604020202020204"/>
                <a:ea typeface="Arial" panose="020B0604020202020204"/>
                <a:cs typeface="Arial" panose="020B0604020202020204"/>
              </a:rPr>
              <a:t>maintenance</a:t>
            </a:r>
            <a:endParaRPr lang="en-US" altLang="en-US" sz="1200" dirty="0"/>
          </a:p>
          <a:p>
            <a:pPr algn="l" rtl="0" eaLnBrk="0">
              <a:lnSpc>
                <a:spcPct val="102000"/>
              </a:lnSpc>
            </a:pPr>
            <a:endParaRPr lang="en-US" altLang="en-US" sz="1100" dirty="0"/>
          </a:p>
          <a:p>
            <a:pPr algn="l" rtl="0" eaLnBrk="0">
              <a:lnSpc>
                <a:spcPct val="8000"/>
              </a:lnSpc>
            </a:pPr>
            <a:endParaRPr lang="en-US" altLang="en-US" sz="100" dirty="0"/>
          </a:p>
          <a:p>
            <a:pPr marL="114300" algn="l" rtl="0" eaLnBrk="0">
              <a:lnSpc>
                <a:spcPct val="85000"/>
              </a:lnSpc>
            </a:pPr>
            <a:r>
              <a:rPr sz="800" b="1" kern="0" spc="-10" dirty="0">
                <a:solidFill>
                  <a:srgbClr val="2D348D">
                    <a:alpha val="100000"/>
                  </a:srgbClr>
                </a:solidFill>
                <a:latin typeface="Arial" panose="020B0604020202020204"/>
                <a:ea typeface="Arial" panose="020B0604020202020204"/>
                <a:cs typeface="Arial" panose="020B0604020202020204"/>
              </a:rPr>
              <a:t>7.</a:t>
            </a:r>
            <a:r>
              <a:rPr sz="800" b="1" kern="0" spc="0" dirty="0">
                <a:solidFill>
                  <a:srgbClr val="2D348D">
                    <a:alpha val="100000"/>
                  </a:srgbClr>
                </a:solidFill>
                <a:latin typeface="Arial" panose="020B0604020202020204"/>
                <a:ea typeface="Arial" panose="020B0604020202020204"/>
                <a:cs typeface="Arial" panose="020B0604020202020204"/>
              </a:rPr>
              <a:t>Warranty</a:t>
            </a:r>
            <a:r>
              <a:rPr sz="800" kern="0" spc="30" dirty="0">
                <a:solidFill>
                  <a:srgbClr val="2D348D">
                    <a:alpha val="100000"/>
                  </a:srgbClr>
                </a:solidFill>
                <a:latin typeface="Arial" panose="020B0604020202020204"/>
                <a:ea typeface="Arial" panose="020B0604020202020204"/>
                <a:cs typeface="Arial" panose="020B0604020202020204"/>
              </a:rPr>
              <a:t> </a:t>
            </a:r>
            <a:r>
              <a:rPr sz="800" b="1" kern="0" spc="0" dirty="0">
                <a:solidFill>
                  <a:srgbClr val="2D348D">
                    <a:alpha val="100000"/>
                  </a:srgbClr>
                </a:solidFill>
                <a:latin typeface="Arial" panose="020B0604020202020204"/>
                <a:ea typeface="Arial" panose="020B0604020202020204"/>
                <a:cs typeface="Arial" panose="020B0604020202020204"/>
              </a:rPr>
              <a:t>card</a:t>
            </a:r>
            <a:endParaRPr lang="en-US" altLang="en-US" sz="800" dirty="0"/>
          </a:p>
        </p:txBody>
      </p:sp>
      <p:sp>
        <p:nvSpPr>
          <p:cNvPr id="207" name="textbox 207"/>
          <p:cNvSpPr/>
          <p:nvPr/>
        </p:nvSpPr>
        <p:spPr>
          <a:xfrm>
            <a:off x="2539990" y="3491462"/>
            <a:ext cx="107314" cy="102235"/>
          </a:xfrm>
          <a:prstGeom prst="rect">
            <a:avLst/>
          </a:prstGeom>
        </p:spPr>
        <p:txBody>
          <a:bodyPr vert="horz" wrap="square" lIns="0" tIns="0" rIns="0" bIns="0"/>
          <a:lstStyle/>
          <a:p>
            <a:pPr algn="l" rtl="0" eaLnBrk="0">
              <a:lnSpc>
                <a:spcPct val="81000"/>
              </a:lnSpc>
            </a:pPr>
            <a:endParaRPr lang="en-US" altLang="en-US" sz="100" dirty="0"/>
          </a:p>
          <a:p>
            <a:pPr marL="12700" algn="l" rtl="0" eaLnBrk="0">
              <a:lnSpc>
                <a:spcPct val="84000"/>
              </a:lnSpc>
            </a:pPr>
            <a:r>
              <a:rPr sz="600" kern="0" spc="20" dirty="0">
                <a:solidFill>
                  <a:srgbClr val="000000">
                    <a:alpha val="100000"/>
                  </a:srgbClr>
                </a:solidFill>
                <a:latin typeface="黑体" panose="02010609060101010101" charset="-122"/>
                <a:ea typeface="黑体" panose="02010609060101010101" charset="-122"/>
                <a:cs typeface="黑体" panose="02010609060101010101" charset="-122"/>
              </a:rPr>
              <a:t>48</a:t>
            </a:r>
            <a:endParaRPr lang="en-US" altLang="en-US" sz="6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8" name="table 208"/>
          <p:cNvGraphicFramePr>
            <a:graphicFrameLocks noGrp="1"/>
          </p:cNvGraphicFramePr>
          <p:nvPr/>
        </p:nvGraphicFramePr>
        <p:xfrm>
          <a:off x="479403" y="1108083"/>
          <a:ext cx="4406900" cy="2050415"/>
        </p:xfrm>
        <a:graphic>
          <a:graphicData uri="http://schemas.openxmlformats.org/drawingml/2006/table">
            <a:tbl>
              <a:tblPr/>
              <a:tblGrid>
                <a:gridCol w="644525"/>
                <a:gridCol w="660400"/>
                <a:gridCol w="3101975"/>
              </a:tblGrid>
              <a:tr h="313690">
                <a:tc gridSpan="3">
                  <a:txBody>
                    <a:bodyPr/>
                    <a:lstStyle/>
                    <a:p>
                      <a:pPr algn="l" rtl="0" eaLnBrk="0">
                        <a:lnSpc>
                          <a:spcPct val="106000"/>
                        </a:lnSpc>
                      </a:pPr>
                      <a:endParaRPr lang="en-US" altLang="en-US" sz="800" dirty="0"/>
                    </a:p>
                    <a:p>
                      <a:pPr algn="l" rtl="0" eaLnBrk="0">
                        <a:lnSpc>
                          <a:spcPct val="6000"/>
                        </a:lnSpc>
                      </a:pPr>
                      <a:endParaRPr lang="en-US" altLang="en-US" sz="100" dirty="0"/>
                    </a:p>
                    <a:p>
                      <a:pPr marL="1687830" algn="l" rtl="0" eaLnBrk="0">
                        <a:lnSpc>
                          <a:spcPct val="79000"/>
                        </a:lnSpc>
                      </a:pPr>
                      <a:r>
                        <a:rPr sz="900" b="1"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MAINTENANCE</a:t>
                      </a:r>
                      <a:r>
                        <a:rPr sz="900"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900" b="1"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RECORD</a:t>
                      </a:r>
                      <a:endParaRPr lang="en-US" altLang="en-US" sz="9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2100">
                <a:tc>
                  <a:txBody>
                    <a:bodyPr/>
                    <a:lstStyle/>
                    <a:p>
                      <a:pPr algn="l" rtl="0" eaLnBrk="0">
                        <a:lnSpc>
                          <a:spcPct val="100000"/>
                        </a:lnSpc>
                      </a:pPr>
                      <a:endParaRPr lang="en-US" altLang="en-US" sz="800" dirty="0"/>
                    </a:p>
                    <a:p>
                      <a:pPr algn="l" rtl="0" eaLnBrk="0">
                        <a:lnSpc>
                          <a:spcPct val="6000"/>
                        </a:lnSpc>
                      </a:pPr>
                      <a:endParaRPr lang="en-US" altLang="en-US" sz="100" dirty="0"/>
                    </a:p>
                    <a:p>
                      <a:pPr marL="174625" algn="l" rtl="0" eaLnBrk="0">
                        <a:lnSpc>
                          <a:spcPct val="79000"/>
                        </a:lnSpc>
                      </a:pPr>
                      <a:r>
                        <a:rPr sz="9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DATE</a:t>
                      </a:r>
                      <a:endParaRPr lang="en-US" altLang="en-US" sz="9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5000"/>
                        </a:lnSpc>
                      </a:pPr>
                      <a:endParaRPr lang="en-US" altLang="en-US" sz="600" dirty="0"/>
                    </a:p>
                    <a:p>
                      <a:pPr marL="31750" algn="l" rtl="0" eaLnBrk="0">
                        <a:lnSpc>
                          <a:spcPts val="1120"/>
                        </a:lnSpc>
                        <a:spcBef>
                          <a:spcPts val="5"/>
                        </a:spcBef>
                      </a:pPr>
                      <a:r>
                        <a:rPr sz="9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Technician</a:t>
                      </a:r>
                      <a:endParaRPr lang="en-US" altLang="en-US" sz="9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5750">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2100">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5750">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2100">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8925">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lang="en-US" altLang="en-US" sz="1000" dirty="0"/>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209" name="textbox 209"/>
          <p:cNvSpPr/>
          <p:nvPr/>
        </p:nvSpPr>
        <p:spPr>
          <a:xfrm>
            <a:off x="425445" y="346459"/>
            <a:ext cx="2723514" cy="444500"/>
          </a:xfrm>
          <a:prstGeom prst="rect">
            <a:avLst/>
          </a:prstGeom>
        </p:spPr>
        <p:txBody>
          <a:bodyPr vert="horz" wrap="square" lIns="0" tIns="0" rIns="0" bIns="0"/>
          <a:lstStyle/>
          <a:p>
            <a:pPr algn="l" rtl="0" eaLnBrk="0">
              <a:lnSpc>
                <a:spcPct val="78000"/>
              </a:lnSpc>
            </a:pPr>
            <a:endParaRPr lang="en-US" altLang="en-US" sz="100" dirty="0"/>
          </a:p>
          <a:p>
            <a:pPr marL="12700" algn="l" rtl="0" eaLnBrk="0">
              <a:lnSpc>
                <a:spcPct val="82000"/>
              </a:lnSpc>
            </a:pPr>
            <a:r>
              <a:rPr sz="1200" b="1" kern="0" spc="-50" dirty="0">
                <a:solidFill>
                  <a:srgbClr val="E50026">
                    <a:alpha val="100000"/>
                  </a:srgbClr>
                </a:solidFill>
                <a:latin typeface="Arial" panose="020B0604020202020204"/>
                <a:ea typeface="Arial" panose="020B0604020202020204"/>
                <a:cs typeface="Arial" panose="020B0604020202020204"/>
              </a:rPr>
              <a:t>IV</a:t>
            </a:r>
            <a:r>
              <a:rPr sz="1200" b="1" kern="0" spc="-60" dirty="0">
                <a:solidFill>
                  <a:srgbClr val="E50026">
                    <a:alpha val="100000"/>
                  </a:srgbClr>
                </a:solidFill>
                <a:latin typeface="宋体" panose="02010600030101010101" pitchFamily="2" charset="-122"/>
                <a:ea typeface="宋体" panose="02010600030101010101" pitchFamily="2" charset="-122"/>
                <a:cs typeface="宋体" panose="02010600030101010101" pitchFamily="2" charset="-122"/>
              </a:rPr>
              <a:t>、</a:t>
            </a:r>
            <a:r>
              <a:rPr sz="1200" b="1" kern="0" spc="-50" dirty="0">
                <a:solidFill>
                  <a:srgbClr val="E50026">
                    <a:alpha val="100000"/>
                  </a:srgbClr>
                </a:solidFill>
                <a:latin typeface="Arial" panose="020B0604020202020204"/>
                <a:ea typeface="Arial" panose="020B0604020202020204"/>
                <a:cs typeface="Arial" panose="020B0604020202020204"/>
              </a:rPr>
              <a:t>After</a:t>
            </a:r>
            <a:r>
              <a:rPr sz="1200" b="1" kern="0" spc="-60" dirty="0">
                <a:solidFill>
                  <a:srgbClr val="E50026">
                    <a:alpha val="100000"/>
                  </a:srgbClr>
                </a:solidFill>
                <a:latin typeface="Arial" panose="020B0604020202020204"/>
                <a:ea typeface="Arial" panose="020B0604020202020204"/>
                <a:cs typeface="Arial" panose="020B0604020202020204"/>
              </a:rPr>
              <a:t>-</a:t>
            </a:r>
            <a:r>
              <a:rPr sz="1200" b="1" kern="0" spc="-50" dirty="0">
                <a:solidFill>
                  <a:srgbClr val="E50026">
                    <a:alpha val="100000"/>
                  </a:srgbClr>
                </a:solidFill>
                <a:latin typeface="Arial" panose="020B0604020202020204"/>
                <a:ea typeface="Arial" panose="020B0604020202020204"/>
                <a:cs typeface="Arial" panose="020B0604020202020204"/>
              </a:rPr>
              <a:t>sales</a:t>
            </a:r>
            <a:r>
              <a:rPr sz="1200" kern="0" spc="-10" dirty="0">
                <a:solidFill>
                  <a:srgbClr val="E50026">
                    <a:alpha val="100000"/>
                  </a:srgbClr>
                </a:solidFill>
                <a:latin typeface="Arial" panose="020B0604020202020204"/>
                <a:ea typeface="Arial" panose="020B0604020202020204"/>
                <a:cs typeface="Arial" panose="020B0604020202020204"/>
              </a:rPr>
              <a:t> </a:t>
            </a:r>
            <a:r>
              <a:rPr sz="1200" b="1" kern="0" spc="-50" dirty="0">
                <a:solidFill>
                  <a:srgbClr val="E50026">
                    <a:alpha val="100000"/>
                  </a:srgbClr>
                </a:solidFill>
                <a:latin typeface="Arial" panose="020B0604020202020204"/>
                <a:ea typeface="Arial" panose="020B0604020202020204"/>
                <a:cs typeface="Arial" panose="020B0604020202020204"/>
              </a:rPr>
              <a:t>service</a:t>
            </a:r>
            <a:r>
              <a:rPr sz="1200" kern="0" spc="10" dirty="0">
                <a:solidFill>
                  <a:srgbClr val="E50026">
                    <a:alpha val="100000"/>
                  </a:srgbClr>
                </a:solidFill>
                <a:latin typeface="Arial" panose="020B0604020202020204"/>
                <a:ea typeface="Arial" panose="020B0604020202020204"/>
                <a:cs typeface="Arial" panose="020B0604020202020204"/>
              </a:rPr>
              <a:t> </a:t>
            </a:r>
            <a:r>
              <a:rPr sz="1200" b="1" kern="0" spc="-50" dirty="0">
                <a:solidFill>
                  <a:srgbClr val="E50026">
                    <a:alpha val="100000"/>
                  </a:srgbClr>
                </a:solidFill>
                <a:latin typeface="Arial" panose="020B0604020202020204"/>
                <a:ea typeface="Arial" panose="020B0604020202020204"/>
                <a:cs typeface="Arial" panose="020B0604020202020204"/>
              </a:rPr>
              <a:t>and</a:t>
            </a:r>
            <a:r>
              <a:rPr sz="1200" kern="0" spc="40" dirty="0">
                <a:solidFill>
                  <a:srgbClr val="E50026">
                    <a:alpha val="100000"/>
                  </a:srgbClr>
                </a:solidFill>
                <a:latin typeface="Arial" panose="020B0604020202020204"/>
                <a:ea typeface="Arial" panose="020B0604020202020204"/>
                <a:cs typeface="Arial" panose="020B0604020202020204"/>
              </a:rPr>
              <a:t> </a:t>
            </a:r>
            <a:r>
              <a:rPr sz="1200" b="1" kern="0" spc="-60" dirty="0">
                <a:solidFill>
                  <a:srgbClr val="E50026">
                    <a:alpha val="100000"/>
                  </a:srgbClr>
                </a:solidFill>
                <a:latin typeface="Arial" panose="020B0604020202020204"/>
                <a:ea typeface="Arial" panose="020B0604020202020204"/>
                <a:cs typeface="Arial" panose="020B0604020202020204"/>
              </a:rPr>
              <a:t>maintenance</a:t>
            </a:r>
            <a:endParaRPr lang="en-US" altLang="en-US" sz="1200" dirty="0"/>
          </a:p>
          <a:p>
            <a:pPr algn="l" rtl="0" eaLnBrk="0">
              <a:lnSpc>
                <a:spcPct val="108000"/>
              </a:lnSpc>
            </a:pPr>
            <a:endParaRPr lang="en-US" altLang="en-US" sz="1000" dirty="0"/>
          </a:p>
          <a:p>
            <a:pPr algn="l" rtl="0" eaLnBrk="0">
              <a:lnSpc>
                <a:spcPct val="8000"/>
              </a:lnSpc>
            </a:pPr>
            <a:endParaRPr lang="en-US" altLang="en-US" sz="100" dirty="0"/>
          </a:p>
          <a:p>
            <a:pPr marL="127000" algn="l" rtl="0" eaLnBrk="0">
              <a:lnSpc>
                <a:spcPct val="85000"/>
              </a:lnSpc>
            </a:pPr>
            <a:r>
              <a:rPr sz="800" b="1" kern="0" spc="-10" dirty="0">
                <a:solidFill>
                  <a:srgbClr val="0F1A79">
                    <a:alpha val="100000"/>
                  </a:srgbClr>
                </a:solidFill>
                <a:latin typeface="Arial" panose="020B0604020202020204"/>
                <a:ea typeface="Arial" panose="020B0604020202020204"/>
                <a:cs typeface="Arial" panose="020B0604020202020204"/>
              </a:rPr>
              <a:t>7.Warranty</a:t>
            </a:r>
            <a:r>
              <a:rPr sz="800" kern="0" spc="100" dirty="0">
                <a:solidFill>
                  <a:srgbClr val="0F1A79">
                    <a:alpha val="100000"/>
                  </a:srgbClr>
                </a:solidFill>
                <a:latin typeface="Arial" panose="020B0604020202020204"/>
                <a:ea typeface="Arial" panose="020B0604020202020204"/>
                <a:cs typeface="Arial" panose="020B0604020202020204"/>
              </a:rPr>
              <a:t> </a:t>
            </a:r>
            <a:r>
              <a:rPr sz="800" b="1" kern="0" spc="-10" dirty="0">
                <a:solidFill>
                  <a:srgbClr val="0F1A79">
                    <a:alpha val="100000"/>
                  </a:srgbClr>
                </a:solidFill>
                <a:latin typeface="Arial" panose="020B0604020202020204"/>
                <a:ea typeface="Arial" panose="020B0604020202020204"/>
                <a:cs typeface="Arial" panose="020B0604020202020204"/>
              </a:rPr>
              <a:t>card</a:t>
            </a:r>
            <a:endParaRPr lang="en-US" altLang="en-US" sz="800" dirty="0"/>
          </a:p>
        </p:txBody>
      </p:sp>
      <p:sp>
        <p:nvSpPr>
          <p:cNvPr id="210" name="textbox 210"/>
          <p:cNvSpPr/>
          <p:nvPr/>
        </p:nvSpPr>
        <p:spPr>
          <a:xfrm>
            <a:off x="2539990" y="3491133"/>
            <a:ext cx="107314" cy="102235"/>
          </a:xfrm>
          <a:prstGeom prst="rect">
            <a:avLst/>
          </a:prstGeom>
        </p:spPr>
        <p:txBody>
          <a:bodyPr vert="horz" wrap="square" lIns="0" tIns="0" rIns="0" bIns="0"/>
          <a:lstStyle/>
          <a:p>
            <a:pPr algn="l" rtl="0" eaLnBrk="0">
              <a:lnSpc>
                <a:spcPct val="83000"/>
              </a:lnSpc>
            </a:pPr>
            <a:endParaRPr lang="en-US" altLang="en-US" sz="100" dirty="0"/>
          </a:p>
          <a:p>
            <a:pPr marL="12700" algn="l" rtl="0" eaLnBrk="0">
              <a:lnSpc>
                <a:spcPct val="84000"/>
              </a:lnSpc>
            </a:pPr>
            <a:r>
              <a:rPr sz="600" kern="0" spc="20" dirty="0">
                <a:solidFill>
                  <a:srgbClr val="000000">
                    <a:alpha val="100000"/>
                  </a:srgbClr>
                </a:solidFill>
                <a:latin typeface="黑体" panose="02010609060101010101" charset="-122"/>
                <a:ea typeface="黑体" panose="02010609060101010101" charset="-122"/>
                <a:cs typeface="黑体" panose="02010609060101010101" charset="-122"/>
              </a:rPr>
              <a:t>49</a:t>
            </a:r>
            <a:endParaRPr lang="en-US" altLang="en-US" sz="6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1" name="picture 211"/>
          <p:cNvPicPr>
            <a:picLocks noChangeAspect="1"/>
          </p:cNvPicPr>
          <p:nvPr/>
        </p:nvPicPr>
        <p:blipFill>
          <a:blip r:embed="rId1"/>
          <a:stretch>
            <a:fillRect/>
          </a:stretch>
        </p:blipFill>
        <p:spPr>
          <a:xfrm rot="21600000">
            <a:off x="0" y="0"/>
            <a:ext cx="5327650" cy="3778250"/>
          </a:xfrm>
          <a:prstGeom prst="rect">
            <a:avLst/>
          </a:prstGeom>
        </p:spPr>
      </p:pic>
      <p:pic>
        <p:nvPicPr>
          <p:cNvPr id="212" name="picture 212"/>
          <p:cNvPicPr>
            <a:picLocks noChangeAspect="1"/>
          </p:cNvPicPr>
          <p:nvPr/>
        </p:nvPicPr>
        <p:blipFill>
          <a:blip r:embed="rId2"/>
          <a:stretch>
            <a:fillRect/>
          </a:stretch>
        </p:blipFill>
        <p:spPr>
          <a:xfrm rot="21600000">
            <a:off x="2330474" y="882636"/>
            <a:ext cx="2730473" cy="2063755"/>
          </a:xfrm>
          <a:prstGeom prst="rect">
            <a:avLst/>
          </a:prstGeom>
        </p:spPr>
      </p:pic>
      <p:sp>
        <p:nvSpPr>
          <p:cNvPr id="213" name="textbox 213"/>
          <p:cNvSpPr/>
          <p:nvPr/>
        </p:nvSpPr>
        <p:spPr>
          <a:xfrm>
            <a:off x="177816" y="1254143"/>
            <a:ext cx="2068195" cy="1092200"/>
          </a:xfrm>
          <a:prstGeom prst="rect">
            <a:avLst/>
          </a:prstGeom>
        </p:spPr>
        <p:txBody>
          <a:bodyPr vert="horz" wrap="square" lIns="0" tIns="0" rIns="0" bIns="0"/>
          <a:lstStyle/>
          <a:p>
            <a:pPr algn="l" rtl="0" eaLnBrk="0">
              <a:lnSpc>
                <a:spcPct val="89000"/>
              </a:lnSpc>
            </a:pPr>
            <a:endParaRPr lang="en-US" altLang="en-US" sz="100" dirty="0"/>
          </a:p>
          <a:p>
            <a:pPr marL="12700" algn="l" rtl="0" eaLnBrk="0">
              <a:lnSpc>
                <a:spcPct val="81000"/>
              </a:lnSpc>
            </a:pPr>
            <a:r>
              <a:rPr sz="1100" b="1" kern="0" spc="-20" dirty="0">
                <a:solidFill>
                  <a:srgbClr val="E40026">
                    <a:alpha val="100000"/>
                  </a:srgbClr>
                </a:solidFill>
                <a:latin typeface="Arial" panose="020B0604020202020204"/>
                <a:ea typeface="Arial" panose="020B0604020202020204"/>
                <a:cs typeface="Arial" panose="020B0604020202020204"/>
              </a:rPr>
              <a:t>NWOW</a:t>
            </a:r>
            <a:endParaRPr lang="en-US" altLang="en-US" sz="1100" dirty="0"/>
          </a:p>
          <a:p>
            <a:pPr marL="12700" algn="l" rtl="0" eaLnBrk="0">
              <a:lnSpc>
                <a:spcPct val="84000"/>
              </a:lnSpc>
              <a:spcBef>
                <a:spcPts val="725"/>
              </a:spcBef>
            </a:pPr>
            <a:r>
              <a:rPr sz="800" kern="0" spc="0" dirty="0">
                <a:solidFill>
                  <a:srgbClr val="000000">
                    <a:alpha val="100000"/>
                  </a:srgbClr>
                </a:solidFill>
                <a:latin typeface="Arial" panose="020B0604020202020204"/>
                <a:ea typeface="Arial" panose="020B0604020202020204"/>
                <a:cs typeface="Arial" panose="020B0604020202020204"/>
              </a:rPr>
              <a:t>Dear</a:t>
            </a:r>
            <a:r>
              <a:rPr sz="800" kern="0" spc="2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customers</a:t>
            </a:r>
            <a:r>
              <a:rPr sz="800" kern="0" spc="30" dirty="0">
                <a:solidFill>
                  <a:srgbClr val="000000">
                    <a:alpha val="100000"/>
                  </a:srgbClr>
                </a:solidFill>
                <a:latin typeface="Arial" panose="020B0604020202020204"/>
                <a:ea typeface="Arial" panose="020B0604020202020204"/>
                <a:cs typeface="Arial" panose="020B0604020202020204"/>
              </a:rPr>
              <a:t>:</a:t>
            </a:r>
            <a:endParaRPr lang="en-US" altLang="en-US" sz="800" dirty="0"/>
          </a:p>
          <a:p>
            <a:pPr marL="12700" indent="63500" algn="l" rtl="0" eaLnBrk="0">
              <a:lnSpc>
                <a:spcPct val="102000"/>
              </a:lnSpc>
              <a:spcBef>
                <a:spcPts val="855"/>
              </a:spcBef>
            </a:pPr>
            <a:r>
              <a:rPr sz="800" kern="0" spc="0" dirty="0">
                <a:solidFill>
                  <a:srgbClr val="000000">
                    <a:alpha val="100000"/>
                  </a:srgbClr>
                </a:solidFill>
                <a:latin typeface="Arial" panose="020B0604020202020204"/>
                <a:ea typeface="Arial" panose="020B0604020202020204"/>
                <a:cs typeface="Arial" panose="020B0604020202020204"/>
              </a:rPr>
              <a:t>Thank</a:t>
            </a:r>
            <a:r>
              <a:rPr sz="800" kern="0" spc="1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you</a:t>
            </a:r>
            <a:r>
              <a:rPr sz="800" kern="0" spc="1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for</a:t>
            </a:r>
            <a:r>
              <a:rPr sz="800" kern="0" spc="2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choosin</a:t>
            </a:r>
            <a:r>
              <a:rPr sz="800" kern="0" spc="-10" dirty="0">
                <a:solidFill>
                  <a:srgbClr val="000000">
                    <a:alpha val="100000"/>
                  </a:srgbClr>
                </a:solidFill>
                <a:latin typeface="Arial" panose="020B0604020202020204"/>
                <a:ea typeface="Arial" panose="020B0604020202020204"/>
                <a:cs typeface="Arial" panose="020B0604020202020204"/>
              </a:rPr>
              <a:t>g</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model</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EMC.</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Before</a:t>
            </a:r>
            <a:r>
              <a:rPr sz="800" kern="0" spc="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practicing</a:t>
            </a:r>
            <a:r>
              <a:rPr sz="800" kern="0" spc="-10" dirty="0">
                <a:solidFill>
                  <a:srgbClr val="000000">
                    <a:alpha val="100000"/>
                  </a:srgbClr>
                </a:solidFill>
                <a:latin typeface="Arial" panose="020B0604020202020204"/>
                <a:ea typeface="Arial" panose="020B0604020202020204"/>
                <a:cs typeface="Arial" panose="020B0604020202020204"/>
              </a:rPr>
              <a:t>,</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please</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read</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carefully</a:t>
            </a:r>
            <a:r>
              <a:rPr sz="800" kern="0" spc="2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this</a:t>
            </a:r>
            <a:endParaRPr lang="en-US" altLang="en-US" sz="800" dirty="0"/>
          </a:p>
          <a:p>
            <a:pPr marL="12700" algn="just" rtl="0" eaLnBrk="0">
              <a:lnSpc>
                <a:spcPct val="103000"/>
              </a:lnSpc>
              <a:spcBef>
                <a:spcPts val="10"/>
              </a:spcBef>
            </a:pPr>
            <a:r>
              <a:rPr sz="800" kern="0" spc="0" dirty="0">
                <a:solidFill>
                  <a:srgbClr val="000000">
                    <a:alpha val="100000"/>
                  </a:srgbClr>
                </a:solidFill>
                <a:latin typeface="Arial" panose="020B0604020202020204"/>
                <a:ea typeface="Arial" panose="020B0604020202020204"/>
                <a:cs typeface="Arial" panose="020B0604020202020204"/>
              </a:rPr>
              <a:t>instruction</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book</a:t>
            </a:r>
            <a:r>
              <a:rPr sz="800" kern="0" spc="10" dirty="0">
                <a:solidFill>
                  <a:srgbClr val="000000">
                    <a:alpha val="100000"/>
                  </a:srgbClr>
                </a:solidFill>
                <a:latin typeface="Arial" panose="020B0604020202020204"/>
                <a:ea typeface="Arial" panose="020B0604020202020204"/>
                <a:cs typeface="Arial" panose="020B0604020202020204"/>
              </a:rPr>
              <a:t>,</a:t>
            </a:r>
            <a:r>
              <a:rPr sz="800" kern="0" spc="3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and</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keep</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it</a:t>
            </a:r>
            <a:r>
              <a:rPr sz="800" kern="0" spc="1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well</a:t>
            </a:r>
            <a:r>
              <a:rPr sz="800" kern="0" spc="10" dirty="0">
                <a:solidFill>
                  <a:srgbClr val="000000">
                    <a:alpha val="100000"/>
                  </a:srgbClr>
                </a:solidFill>
                <a:latin typeface="Arial" panose="020B0604020202020204"/>
                <a:ea typeface="Arial" panose="020B0604020202020204"/>
                <a:cs typeface="Arial" panose="020B0604020202020204"/>
              </a:rPr>
              <a:t>.</a:t>
            </a:r>
            <a:r>
              <a:rPr sz="800" kern="0" spc="0" dirty="0">
                <a:solidFill>
                  <a:srgbClr val="000000">
                    <a:alpha val="100000"/>
                  </a:srgbClr>
                </a:solidFill>
                <a:latin typeface="Arial" panose="020B0604020202020204"/>
                <a:ea typeface="Arial" panose="020B0604020202020204"/>
                <a:cs typeface="Arial" panose="020B0604020202020204"/>
              </a:rPr>
              <a:t>We</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kindly</a:t>
            </a:r>
            <a:r>
              <a:rPr sz="800" kern="0" spc="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request</a:t>
            </a:r>
            <a:r>
              <a:rPr sz="800" kern="0" spc="2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you</a:t>
            </a:r>
            <a:r>
              <a:rPr sz="800" kern="0" spc="2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to</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prac</a:t>
            </a:r>
            <a:r>
              <a:rPr sz="800" kern="0" spc="0" dirty="0">
                <a:solidFill>
                  <a:srgbClr val="000000">
                    <a:alpha val="100000"/>
                  </a:srgbClr>
                </a:solidFill>
                <a:latin typeface="Arial" panose="020B0604020202020204"/>
                <a:ea typeface="Arial" panose="020B0604020202020204"/>
                <a:cs typeface="Arial" panose="020B0604020202020204"/>
              </a:rPr>
              <a:t>tice</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it</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according</a:t>
            </a:r>
            <a:r>
              <a:rPr sz="800" kern="0" spc="2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to</a:t>
            </a:r>
            <a:r>
              <a:rPr sz="800" kern="0" spc="6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local</a:t>
            </a:r>
            <a:r>
              <a:rPr sz="800" kern="0" spc="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laws</a:t>
            </a:r>
            <a:r>
              <a:rPr sz="800" kern="0" spc="3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and</a:t>
            </a:r>
            <a:r>
              <a:rPr sz="800" kern="0" spc="20" dirty="0">
                <a:solidFill>
                  <a:srgbClr val="000000">
                    <a:alpha val="100000"/>
                  </a:srgbClr>
                </a:solidFill>
                <a:latin typeface="Arial" panose="020B0604020202020204"/>
                <a:ea typeface="Arial" panose="020B0604020202020204"/>
                <a:cs typeface="Arial" panose="020B0604020202020204"/>
              </a:rPr>
              <a:t> </a:t>
            </a:r>
            <a:r>
              <a:rPr sz="800" kern="0" spc="10" dirty="0">
                <a:solidFill>
                  <a:srgbClr val="000000">
                    <a:alpha val="100000"/>
                  </a:srgbClr>
                </a:solidFill>
                <a:latin typeface="Arial" panose="020B0604020202020204"/>
                <a:ea typeface="Arial" panose="020B0604020202020204"/>
                <a:cs typeface="Arial" panose="020B0604020202020204"/>
              </a:rPr>
              <a:t>traffi</a:t>
            </a:r>
            <a:r>
              <a:rPr sz="800" kern="0" spc="0" dirty="0">
                <a:solidFill>
                  <a:srgbClr val="000000">
                    <a:alpha val="100000"/>
                  </a:srgbClr>
                </a:solidFill>
                <a:latin typeface="Arial" panose="020B0604020202020204"/>
                <a:ea typeface="Arial" panose="020B0604020202020204"/>
                <a:cs typeface="Arial" panose="020B0604020202020204"/>
              </a:rPr>
              <a:t>c</a:t>
            </a:r>
            <a:r>
              <a:rPr sz="800" kern="0" spc="7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regulations.</a:t>
            </a:r>
            <a:endParaRPr lang="en-US" altLang="en-US" sz="800" dirty="0"/>
          </a:p>
        </p:txBody>
      </p:sp>
    </p:spTree>
  </p:cSld>
  <p:clrMapOvr>
    <a:masterClrMapping/>
  </p:clrMapOvr>
</p:sld>
</file>

<file path=ppt/tags/tag1.xml><?xml version="1.0" encoding="utf-8"?>
<p:tagLst xmlns:p="http://schemas.openxmlformats.org/presentationml/2006/main">
  <p:tag name="commondata" val="eyJoZGlkIjoiMGVmNzAwMWI0OGYzZTE1MjkzYTdhMzkzMTY0YjA5NTkifQ=="/>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27151</Words>
  <Application>WPS 演示</Application>
  <PresentationFormat/>
  <Paragraphs>1018</Paragraphs>
  <Slides>43</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43</vt:i4>
      </vt:variant>
    </vt:vector>
  </HeadingPairs>
  <TitlesOfParts>
    <vt:vector size="55" baseType="lpstr">
      <vt:lpstr>Arial</vt:lpstr>
      <vt:lpstr>宋体</vt:lpstr>
      <vt:lpstr>Wingdings</vt:lpstr>
      <vt:lpstr>STHupo</vt:lpstr>
      <vt:lpstr>PopRumCute</vt:lpstr>
      <vt:lpstr>Arial</vt:lpstr>
      <vt:lpstr>黑体</vt:lpstr>
      <vt:lpstr>微软雅黑</vt:lpstr>
      <vt:lpstr>Arial Unicode MS</vt:lpstr>
      <vt:lpstr>Calibri</vt:lpstr>
      <vt:lpstr>Times New Roman</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Kingsoft-PDF</dc:creator>
  <dc:subject>pdfbuilder</dc:subject>
  <cp:lastModifiedBy>嗯哇科技人事</cp:lastModifiedBy>
  <cp:revision>2</cp:revision>
  <dcterms:created xsi:type="dcterms:W3CDTF">2024-03-04T03:03:02Z</dcterms:created>
  <dcterms:modified xsi:type="dcterms:W3CDTF">2024-03-04T03:45:04Z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O">
    <vt:lpwstr>wqlLaW5nc29mdCBQREYgdG8gV1BTIDg1</vt:lpwstr>
  </property>
  <property fmtid="{D5CDD505-2E9C-101B-9397-08002B2CF9AE}" pid="3" name="Created">
    <vt:filetime>2023-09-26T15:08:27Z</vt:filetime>
  </property>
  <property fmtid="{D5CDD505-2E9C-101B-9397-08002B2CF9AE}" pid="4" name="UsrData">
    <vt:lpwstr>6512835ed301b7001fe0774cwl</vt:lpwstr>
  </property>
  <property fmtid="{D5CDD505-2E9C-101B-9397-08002B2CF9AE}" pid="5" name="ICV">
    <vt:lpwstr>C792890BB40F4AEAAAC205AF7AD7B789_12</vt:lpwstr>
  </property>
  <property fmtid="{D5CDD505-2E9C-101B-9397-08002B2CF9AE}" pid="6" name="KSOProductBuildVer">
    <vt:lpwstr>2052-12.1.0.16388</vt:lpwstr>
  </property>
</Properties>
</file>